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20"/>
  </p:notesMasterIdLst>
  <p:sldIdLst>
    <p:sldId id="311" r:id="rId2"/>
    <p:sldId id="312" r:id="rId3"/>
    <p:sldId id="313" r:id="rId4"/>
    <p:sldId id="315" r:id="rId5"/>
    <p:sldId id="314" r:id="rId6"/>
    <p:sldId id="316" r:id="rId7"/>
    <p:sldId id="317" r:id="rId8"/>
    <p:sldId id="318" r:id="rId9"/>
    <p:sldId id="319" r:id="rId10"/>
    <p:sldId id="321" r:id="rId11"/>
    <p:sldId id="322" r:id="rId12"/>
    <p:sldId id="323" r:id="rId13"/>
    <p:sldId id="326" r:id="rId14"/>
    <p:sldId id="331" r:id="rId15"/>
    <p:sldId id="328" r:id="rId16"/>
    <p:sldId id="330" r:id="rId17"/>
    <p:sldId id="327" r:id="rId18"/>
    <p:sldId id="325" r:id="rId19"/>
  </p:sldIdLst>
  <p:sldSz cx="12192000" cy="6858000"/>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16D14FA-C453-4D96-9C7A-6B41A04B822A}">
          <p14:sldIdLst>
            <p14:sldId id="311"/>
            <p14:sldId id="312"/>
            <p14:sldId id="313"/>
            <p14:sldId id="315"/>
            <p14:sldId id="314"/>
            <p14:sldId id="316"/>
            <p14:sldId id="317"/>
            <p14:sldId id="318"/>
            <p14:sldId id="319"/>
            <p14:sldId id="321"/>
            <p14:sldId id="322"/>
            <p14:sldId id="323"/>
            <p14:sldId id="326"/>
            <p14:sldId id="331"/>
            <p14:sldId id="328"/>
            <p14:sldId id="330"/>
            <p14:sldId id="327"/>
            <p14:sldId id="325"/>
          </p14:sldIdLst>
        </p14:section>
      </p14:sectionLst>
    </p:ext>
    <p:ext uri="{EFAFB233-063F-42B5-8137-9DF3F51BA10A}">
      <p15:sldGuideLst xmlns:p15="http://schemas.microsoft.com/office/powerpoint/2012/main" xmlns:p14="http://schemas.microsoft.com/office/powerpoint/2010/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2E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94660"/>
  </p:normalViewPr>
  <p:slideViewPr>
    <p:cSldViewPr snapToGrid="0">
      <p:cViewPr>
        <p:scale>
          <a:sx n="79" d="100"/>
          <a:sy n="79" d="100"/>
        </p:scale>
        <p:origin x="-84" y="-534"/>
      </p:cViewPr>
      <p:guideLst>
        <p:guide orient="horz" pos="2160"/>
        <p:guide pos="3840"/>
      </p:guideLst>
    </p:cSldViewPr>
  </p:slideViewPr>
  <p:notesTextViewPr>
    <p:cViewPr>
      <p:scale>
        <a:sx n="1" d="1"/>
        <a:sy n="1" d="1"/>
      </p:scale>
      <p:origin x="0" y="0"/>
    </p:cViewPr>
  </p:notesTextViewPr>
  <p:notesViewPr>
    <p:cSldViewPr snapToGrid="0">
      <p:cViewPr>
        <p:scale>
          <a:sx n="150" d="100"/>
          <a:sy n="150" d="100"/>
        </p:scale>
        <p:origin x="247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2A00F19E-06AD-4F8F-A540-7DF2F5BEA36C}" type="datetimeFigureOut">
              <a:rPr lang="en-GB" smtClean="0"/>
              <a:t>25/06/2019</a:t>
            </a:fld>
            <a:endParaRPr lang="en-GB"/>
          </a:p>
        </p:txBody>
      </p:sp>
      <p:sp>
        <p:nvSpPr>
          <p:cNvPr id="4" name="Slide Image Placeholder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51221"/>
            <a:ext cx="5335270" cy="38873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9"/>
            <a:ext cx="2889938"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377319"/>
            <a:ext cx="2889938" cy="495347"/>
          </a:xfrm>
          <a:prstGeom prst="rect">
            <a:avLst/>
          </a:prstGeom>
        </p:spPr>
        <p:txBody>
          <a:bodyPr vert="horz" lIns="91440" tIns="45720" rIns="91440" bIns="45720" rtlCol="0" anchor="b"/>
          <a:lstStyle>
            <a:lvl1pPr algn="r">
              <a:defRPr sz="1200"/>
            </a:lvl1pPr>
          </a:lstStyle>
          <a:p>
            <a:fld id="{BC0EAB2C-B172-4066-A023-D6860051FCF0}" type="slidenum">
              <a:rPr lang="en-GB" smtClean="0"/>
              <a:t>‹#›</a:t>
            </a:fld>
            <a:endParaRPr lang="en-GB"/>
          </a:p>
        </p:txBody>
      </p:sp>
    </p:spTree>
    <p:extLst>
      <p:ext uri="{BB962C8B-B14F-4D97-AF65-F5344CB8AC3E}">
        <p14:creationId xmlns:p14="http://schemas.microsoft.com/office/powerpoint/2010/main" val="3220134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091140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301847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715586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3063" y="1233488"/>
            <a:ext cx="5922962" cy="3332162"/>
          </a:xfrm>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700025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783699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156968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814629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008350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2202542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1640765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1153914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3063" y="1233488"/>
            <a:ext cx="5922962" cy="3332162"/>
          </a:xfrm>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2460580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2520751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1447610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96605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482250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875781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1907602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3.wdp"/><Relationship Id="rId7"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10.emf"/></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3.wdp"/><Relationship Id="rId7"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10.emf"/></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3.wdp"/><Relationship Id="rId7"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10.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A5BA23-8183-405E-9549-017DB116AB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32C2B8CF-572F-4DBE-9C1A-ADA2A03E87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A9B0A737-3A61-4ECA-8304-D9ED68750B3F}"/>
              </a:ext>
            </a:extLst>
          </p:cNvPr>
          <p:cNvSpPr>
            <a:spLocks noGrp="1"/>
          </p:cNvSpPr>
          <p:nvPr>
            <p:ph type="dt" sz="half" idx="10"/>
          </p:nvPr>
        </p:nvSpPr>
        <p:spPr/>
        <p:txBody>
          <a:bodyPr/>
          <a:lstStyle/>
          <a:p>
            <a:fld id="{E7187A66-626E-41B9-9E77-33A23126AEF6}" type="datetimeFigureOut">
              <a:rPr lang="en-GB" smtClean="0"/>
              <a:t>25/06/2019</a:t>
            </a:fld>
            <a:endParaRPr lang="en-GB"/>
          </a:p>
        </p:txBody>
      </p:sp>
      <p:sp>
        <p:nvSpPr>
          <p:cNvPr id="5" name="Footer Placeholder 4">
            <a:extLst>
              <a:ext uri="{FF2B5EF4-FFF2-40B4-BE49-F238E27FC236}">
                <a16:creationId xmlns:a16="http://schemas.microsoft.com/office/drawing/2014/main" xmlns="" id="{AC9B4C42-B231-4BBB-A6D5-DDFB16C292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90D56269-7D16-4C4D-926F-415AD3DA083C}"/>
              </a:ext>
            </a:extLst>
          </p:cNvPr>
          <p:cNvSpPr>
            <a:spLocks noGrp="1"/>
          </p:cNvSpPr>
          <p:nvPr>
            <p:ph type="sldNum" sz="quarter" idx="12"/>
          </p:nvPr>
        </p:nvSpPr>
        <p:spPr/>
        <p:txBody>
          <a:bodyPr/>
          <a:lstStyle/>
          <a:p>
            <a:fld id="{C092857C-630F-44D5-8746-DDD607D40DAA}" type="slidenum">
              <a:rPr lang="en-GB" smtClean="0"/>
              <a:t>‹#›</a:t>
            </a:fld>
            <a:endParaRPr lang="en-GB"/>
          </a:p>
        </p:txBody>
      </p:sp>
    </p:spTree>
    <p:extLst>
      <p:ext uri="{BB962C8B-B14F-4D97-AF65-F5344CB8AC3E}">
        <p14:creationId xmlns:p14="http://schemas.microsoft.com/office/powerpoint/2010/main" val="1974002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1E1936-AE7C-429D-845B-771049F228C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90742B4E-249D-4757-95EA-98B9054D464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8A2CAF14-37AD-4457-9342-7A55E1108A8A}"/>
              </a:ext>
            </a:extLst>
          </p:cNvPr>
          <p:cNvSpPr>
            <a:spLocks noGrp="1"/>
          </p:cNvSpPr>
          <p:nvPr>
            <p:ph type="dt" sz="half" idx="10"/>
          </p:nvPr>
        </p:nvSpPr>
        <p:spPr/>
        <p:txBody>
          <a:bodyPr/>
          <a:lstStyle/>
          <a:p>
            <a:fld id="{E7187A66-626E-41B9-9E77-33A23126AEF6}" type="datetimeFigureOut">
              <a:rPr lang="en-GB" smtClean="0"/>
              <a:t>25/06/2019</a:t>
            </a:fld>
            <a:endParaRPr lang="en-GB"/>
          </a:p>
        </p:txBody>
      </p:sp>
      <p:sp>
        <p:nvSpPr>
          <p:cNvPr id="5" name="Footer Placeholder 4">
            <a:extLst>
              <a:ext uri="{FF2B5EF4-FFF2-40B4-BE49-F238E27FC236}">
                <a16:creationId xmlns:a16="http://schemas.microsoft.com/office/drawing/2014/main" xmlns="" id="{7AC0D45E-3C7D-438F-9144-8994024241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CF71040B-00A4-473A-B5F5-5C7FE8F6E915}"/>
              </a:ext>
            </a:extLst>
          </p:cNvPr>
          <p:cNvSpPr>
            <a:spLocks noGrp="1"/>
          </p:cNvSpPr>
          <p:nvPr>
            <p:ph type="sldNum" sz="quarter" idx="12"/>
          </p:nvPr>
        </p:nvSpPr>
        <p:spPr/>
        <p:txBody>
          <a:bodyPr/>
          <a:lstStyle/>
          <a:p>
            <a:fld id="{C092857C-630F-44D5-8746-DDD607D40DAA}" type="slidenum">
              <a:rPr lang="en-GB" smtClean="0"/>
              <a:t>‹#›</a:t>
            </a:fld>
            <a:endParaRPr lang="en-GB"/>
          </a:p>
        </p:txBody>
      </p:sp>
    </p:spTree>
    <p:extLst>
      <p:ext uri="{BB962C8B-B14F-4D97-AF65-F5344CB8AC3E}">
        <p14:creationId xmlns:p14="http://schemas.microsoft.com/office/powerpoint/2010/main" val="3774614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D089AFF-B640-4871-BACD-3DF896A4BA1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981C3633-3BE9-458B-AB06-16532D3950B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4282347B-D718-4D3A-9072-096910C87701}"/>
              </a:ext>
            </a:extLst>
          </p:cNvPr>
          <p:cNvSpPr>
            <a:spLocks noGrp="1"/>
          </p:cNvSpPr>
          <p:nvPr>
            <p:ph type="dt" sz="half" idx="10"/>
          </p:nvPr>
        </p:nvSpPr>
        <p:spPr/>
        <p:txBody>
          <a:bodyPr/>
          <a:lstStyle/>
          <a:p>
            <a:fld id="{E7187A66-626E-41B9-9E77-33A23126AEF6}" type="datetimeFigureOut">
              <a:rPr lang="en-GB" smtClean="0"/>
              <a:t>25/06/2019</a:t>
            </a:fld>
            <a:endParaRPr lang="en-GB"/>
          </a:p>
        </p:txBody>
      </p:sp>
      <p:sp>
        <p:nvSpPr>
          <p:cNvPr id="5" name="Footer Placeholder 4">
            <a:extLst>
              <a:ext uri="{FF2B5EF4-FFF2-40B4-BE49-F238E27FC236}">
                <a16:creationId xmlns:a16="http://schemas.microsoft.com/office/drawing/2014/main" xmlns="" id="{E1295025-E505-463D-A33F-1432E0E626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CB333131-447D-48B9-80C9-EEFF901181C0}"/>
              </a:ext>
            </a:extLst>
          </p:cNvPr>
          <p:cNvSpPr>
            <a:spLocks noGrp="1"/>
          </p:cNvSpPr>
          <p:nvPr>
            <p:ph type="sldNum" sz="quarter" idx="12"/>
          </p:nvPr>
        </p:nvSpPr>
        <p:spPr/>
        <p:txBody>
          <a:bodyPr/>
          <a:lstStyle/>
          <a:p>
            <a:fld id="{C092857C-630F-44D5-8746-DDD607D40DAA}" type="slidenum">
              <a:rPr lang="en-GB" smtClean="0"/>
              <a:t>‹#›</a:t>
            </a:fld>
            <a:endParaRPr lang="en-GB"/>
          </a:p>
        </p:txBody>
      </p:sp>
    </p:spTree>
    <p:extLst>
      <p:ext uri="{BB962C8B-B14F-4D97-AF65-F5344CB8AC3E}">
        <p14:creationId xmlns:p14="http://schemas.microsoft.com/office/powerpoint/2010/main" val="1524205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eople Title Slide">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xmlns="" id="{D86CA195-F805-4367-925E-8DF2B67C13CC}"/>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r="22151" b="19056"/>
          <a:stretch/>
        </p:blipFill>
        <p:spPr>
          <a:xfrm>
            <a:off x="-1" y="0"/>
            <a:ext cx="7585163" cy="5257802"/>
          </a:xfrm>
          <a:prstGeom prst="rect">
            <a:avLst/>
          </a:prstGeom>
        </p:spPr>
      </p:pic>
      <p:sp>
        <p:nvSpPr>
          <p:cNvPr id="8" name="Rectangle 18">
            <a:extLst>
              <a:ext uri="{FF2B5EF4-FFF2-40B4-BE49-F238E27FC236}">
                <a16:creationId xmlns:a16="http://schemas.microsoft.com/office/drawing/2014/main" xmlns="" id="{CB7A6CD1-47E6-4192-829C-005D76904D81}"/>
              </a:ext>
            </a:extLst>
          </p:cNvPr>
          <p:cNvSpPr>
            <a:spLocks/>
          </p:cNvSpPr>
          <p:nvPr userDrawn="1"/>
        </p:nvSpPr>
        <p:spPr bwMode="auto">
          <a:xfrm>
            <a:off x="8074143" y="6507205"/>
            <a:ext cx="396044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l" defTabSz="642938">
              <a:defRPr sz="2400">
                <a:solidFill>
                  <a:schemeClr val="tx1"/>
                </a:solidFill>
                <a:latin typeface="Times New Roman" pitchFamily="18" charset="0"/>
              </a:defRPr>
            </a:lvl1pPr>
            <a:lvl2pPr marL="320675" algn="l" defTabSz="642938">
              <a:defRPr sz="2400">
                <a:solidFill>
                  <a:schemeClr val="tx1"/>
                </a:solidFill>
                <a:latin typeface="Times New Roman" pitchFamily="18" charset="0"/>
              </a:defRPr>
            </a:lvl2pPr>
            <a:lvl3pPr marL="642938" algn="l" defTabSz="642938">
              <a:defRPr sz="2400">
                <a:solidFill>
                  <a:schemeClr val="tx1"/>
                </a:solidFill>
                <a:latin typeface="Times New Roman" pitchFamily="18" charset="0"/>
              </a:defRPr>
            </a:lvl3pPr>
            <a:lvl4pPr marL="963613" algn="l" defTabSz="642938">
              <a:defRPr sz="2400">
                <a:solidFill>
                  <a:schemeClr val="tx1"/>
                </a:solidFill>
                <a:latin typeface="Times New Roman" pitchFamily="18" charset="0"/>
              </a:defRPr>
            </a:lvl4pPr>
            <a:lvl5pPr marL="1285875" algn="l" defTabSz="642938">
              <a:defRPr sz="2400">
                <a:solidFill>
                  <a:schemeClr val="tx1"/>
                </a:solidFill>
                <a:latin typeface="Times New Roman" pitchFamily="18" charset="0"/>
              </a:defRPr>
            </a:lvl5pPr>
            <a:lvl6pPr marL="1743075" defTabSz="642938" fontAlgn="base">
              <a:spcBef>
                <a:spcPct val="0"/>
              </a:spcBef>
              <a:spcAft>
                <a:spcPct val="0"/>
              </a:spcAft>
              <a:defRPr sz="2400">
                <a:solidFill>
                  <a:schemeClr val="tx1"/>
                </a:solidFill>
                <a:latin typeface="Times New Roman" pitchFamily="18" charset="0"/>
              </a:defRPr>
            </a:lvl6pPr>
            <a:lvl7pPr marL="2200275" defTabSz="642938" fontAlgn="base">
              <a:spcBef>
                <a:spcPct val="0"/>
              </a:spcBef>
              <a:spcAft>
                <a:spcPct val="0"/>
              </a:spcAft>
              <a:defRPr sz="2400">
                <a:solidFill>
                  <a:schemeClr val="tx1"/>
                </a:solidFill>
                <a:latin typeface="Times New Roman" pitchFamily="18" charset="0"/>
              </a:defRPr>
            </a:lvl7pPr>
            <a:lvl8pPr marL="2657475" defTabSz="642938" fontAlgn="base">
              <a:spcBef>
                <a:spcPct val="0"/>
              </a:spcBef>
              <a:spcAft>
                <a:spcPct val="0"/>
              </a:spcAft>
              <a:defRPr sz="2400">
                <a:solidFill>
                  <a:schemeClr val="tx1"/>
                </a:solidFill>
                <a:latin typeface="Times New Roman" pitchFamily="18" charset="0"/>
              </a:defRPr>
            </a:lvl8pPr>
            <a:lvl9pPr marL="3114675" defTabSz="642938" fontAlgn="base">
              <a:spcBef>
                <a:spcPct val="0"/>
              </a:spcBef>
              <a:spcAft>
                <a:spcPct val="0"/>
              </a:spcAft>
              <a:defRPr sz="2400">
                <a:solidFill>
                  <a:schemeClr val="tx1"/>
                </a:solidFill>
                <a:latin typeface="Times New Roman" pitchFamily="18" charset="0"/>
              </a:defRPr>
            </a:lvl9pPr>
          </a:lstStyle>
          <a:p>
            <a:pPr algn="r"/>
            <a:r>
              <a:rPr lang="en-GB" altLang="en-US" sz="1300" b="0" dirty="0">
                <a:solidFill>
                  <a:srgbClr val="1F2E3C"/>
                </a:solidFill>
                <a:latin typeface="Segoe UI Semilight" panose="020B0402040204020203" pitchFamily="34" charset="0"/>
                <a:ea typeface="Cambria" panose="02040503050406030204" pitchFamily="18" charset="0"/>
                <a:cs typeface="Segoe UI Semilight" panose="020B0402040204020203" pitchFamily="34" charset="0"/>
                <a:sym typeface="Arial" charset="0"/>
              </a:rPr>
              <a:t>For more information visit us at www.hempsons.co.uk</a:t>
            </a:r>
          </a:p>
        </p:txBody>
      </p:sp>
      <p:sp>
        <p:nvSpPr>
          <p:cNvPr id="9" name="Oval 8">
            <a:extLst>
              <a:ext uri="{FF2B5EF4-FFF2-40B4-BE49-F238E27FC236}">
                <a16:creationId xmlns:a16="http://schemas.microsoft.com/office/drawing/2014/main" xmlns="" id="{0755326C-EC0C-4E23-8859-409E9C383668}"/>
              </a:ext>
            </a:extLst>
          </p:cNvPr>
          <p:cNvSpPr/>
          <p:nvPr/>
        </p:nvSpPr>
        <p:spPr bwMode="auto">
          <a:xfrm>
            <a:off x="5643155" y="-1385098"/>
            <a:ext cx="7402522" cy="7402522"/>
          </a:xfrm>
          <a:prstGeom prst="ellipse">
            <a:avLst/>
          </a:prstGeom>
          <a:solidFill>
            <a:srgbClr val="1F2E3C"/>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600" b="1" i="0" u="none" strike="noStrike" cap="none" normalizeH="0" baseline="0">
              <a:ln>
                <a:noFill/>
              </a:ln>
              <a:solidFill>
                <a:srgbClr val="000000"/>
              </a:solidFill>
              <a:effectLst/>
              <a:latin typeface="Arial" charset="0"/>
              <a:sym typeface="Lucida Grande" charset="0"/>
            </a:endParaRPr>
          </a:p>
        </p:txBody>
      </p:sp>
      <p:sp>
        <p:nvSpPr>
          <p:cNvPr id="2" name="Title 1">
            <a:extLst>
              <a:ext uri="{FF2B5EF4-FFF2-40B4-BE49-F238E27FC236}">
                <a16:creationId xmlns:a16="http://schemas.microsoft.com/office/drawing/2014/main" xmlns="" id="{571901A5-F00F-4202-8A04-9A763C8298C3}"/>
              </a:ext>
            </a:extLst>
          </p:cNvPr>
          <p:cNvSpPr>
            <a:spLocks noGrp="1"/>
          </p:cNvSpPr>
          <p:nvPr>
            <p:ph type="ctrTitle"/>
          </p:nvPr>
        </p:nvSpPr>
        <p:spPr>
          <a:xfrm>
            <a:off x="6174376" y="749937"/>
            <a:ext cx="6017623" cy="2142722"/>
          </a:xfrm>
        </p:spPr>
        <p:txBody>
          <a:bodyPr lIns="90000" tIns="180000" rIns="180000" bIns="36000" anchor="b">
            <a:normAutofit/>
          </a:bodyPr>
          <a:lstStyle>
            <a:lvl1pPr algn="r">
              <a:defRPr sz="3200">
                <a:solidFill>
                  <a:schemeClr val="bg1"/>
                </a:solidFill>
                <a:latin typeface="Segoe UI Semilight" panose="020B0402040204020203" pitchFamily="34" charset="0"/>
                <a:cs typeface="Segoe UI Semilight" panose="020B0402040204020203" pitchFamily="34" charset="0"/>
              </a:defRPr>
            </a:lvl1pPr>
          </a:lstStyle>
          <a:p>
            <a:r>
              <a:rPr lang="en-US"/>
              <a:t>Click to edit Master title style</a:t>
            </a:r>
            <a:endParaRPr lang="en-GB" dirty="0"/>
          </a:p>
        </p:txBody>
      </p:sp>
      <p:sp>
        <p:nvSpPr>
          <p:cNvPr id="13" name="Line 5">
            <a:extLst>
              <a:ext uri="{FF2B5EF4-FFF2-40B4-BE49-F238E27FC236}">
                <a16:creationId xmlns:a16="http://schemas.microsoft.com/office/drawing/2014/main" xmlns="" id="{98AE580D-1937-4C9E-8BF1-0B08C1CFE890}"/>
              </a:ext>
            </a:extLst>
          </p:cNvPr>
          <p:cNvSpPr>
            <a:spLocks noChangeShapeType="1"/>
          </p:cNvSpPr>
          <p:nvPr/>
        </p:nvSpPr>
        <p:spPr bwMode="auto">
          <a:xfrm>
            <a:off x="6155522" y="2928452"/>
            <a:ext cx="5879061"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pic>
        <p:nvPicPr>
          <p:cNvPr id="15" name="Picture 14">
            <a:extLst>
              <a:ext uri="{FF2B5EF4-FFF2-40B4-BE49-F238E27FC236}">
                <a16:creationId xmlns:a16="http://schemas.microsoft.com/office/drawing/2014/main" xmlns="" id="{B595F103-6FC2-4D11-8DA5-6BF2E9B105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9326" y="357027"/>
            <a:ext cx="1676403" cy="402337"/>
          </a:xfrm>
          <a:prstGeom prst="rect">
            <a:avLst/>
          </a:prstGeom>
        </p:spPr>
      </p:pic>
      <p:sp>
        <p:nvSpPr>
          <p:cNvPr id="12" name="Line 5">
            <a:extLst>
              <a:ext uri="{FF2B5EF4-FFF2-40B4-BE49-F238E27FC236}">
                <a16:creationId xmlns:a16="http://schemas.microsoft.com/office/drawing/2014/main" xmlns="" id="{A5CFC3B5-5D09-4735-A31D-274B8B3C7A93}"/>
              </a:ext>
            </a:extLst>
          </p:cNvPr>
          <p:cNvSpPr>
            <a:spLocks noChangeShapeType="1"/>
          </p:cNvSpPr>
          <p:nvPr/>
        </p:nvSpPr>
        <p:spPr bwMode="auto">
          <a:xfrm>
            <a:off x="6155522" y="2928452"/>
            <a:ext cx="5879061"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pic>
        <p:nvPicPr>
          <p:cNvPr id="14" name="Picture 13">
            <a:extLst>
              <a:ext uri="{FF2B5EF4-FFF2-40B4-BE49-F238E27FC236}">
                <a16:creationId xmlns:a16="http://schemas.microsoft.com/office/drawing/2014/main" xmlns="" id="{AF4E6594-EB40-4E7E-A1F2-0899800D1E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9326" y="357027"/>
            <a:ext cx="1676403" cy="402337"/>
          </a:xfrm>
          <a:prstGeom prst="rect">
            <a:avLst/>
          </a:prstGeom>
        </p:spPr>
      </p:pic>
      <p:sp>
        <p:nvSpPr>
          <p:cNvPr id="18" name="Subtitle 2">
            <a:extLst>
              <a:ext uri="{FF2B5EF4-FFF2-40B4-BE49-F238E27FC236}">
                <a16:creationId xmlns:a16="http://schemas.microsoft.com/office/drawing/2014/main" xmlns="" id="{76C828FB-1A8F-4095-9593-3DE873DAA239}"/>
              </a:ext>
            </a:extLst>
          </p:cNvPr>
          <p:cNvSpPr>
            <a:spLocks noGrp="1"/>
          </p:cNvSpPr>
          <p:nvPr>
            <p:ph type="subTitle" idx="1"/>
          </p:nvPr>
        </p:nvSpPr>
        <p:spPr>
          <a:xfrm>
            <a:off x="6174375" y="2964246"/>
            <a:ext cx="6017623" cy="1242765"/>
          </a:xfrm>
        </p:spPr>
        <p:txBody>
          <a:bodyPr tIns="90000" rIns="180000" bIns="180000"/>
          <a:lstStyle>
            <a:lvl1pPr marL="0" indent="0" algn="r">
              <a:buNone/>
              <a:defRPr sz="2400">
                <a:solidFill>
                  <a:schemeClr val="bg1"/>
                </a:solidFill>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3" name="Picture 2">
            <a:extLst>
              <a:ext uri="{FF2B5EF4-FFF2-40B4-BE49-F238E27FC236}">
                <a16:creationId xmlns:a16="http://schemas.microsoft.com/office/drawing/2014/main" xmlns="" id="{0944C0EA-C6D8-43D9-9227-A946DDDB6225}"/>
              </a:ext>
            </a:extLst>
          </p:cNvPr>
          <p:cNvPicPr>
            <a:picLocks noChangeAspect="1"/>
          </p:cNvPicPr>
          <p:nvPr userDrawn="1"/>
        </p:nvPicPr>
        <p:blipFill rotWithShape="1">
          <a:blip r:embed="rId5"/>
          <a:srcRect l="15859" t="18693" r="14193" b="40198"/>
          <a:stretch/>
        </p:blipFill>
        <p:spPr>
          <a:xfrm>
            <a:off x="0" y="5257802"/>
            <a:ext cx="3864282" cy="1566248"/>
          </a:xfrm>
          <a:prstGeom prst="rect">
            <a:avLst/>
          </a:prstGeom>
        </p:spPr>
      </p:pic>
    </p:spTree>
    <p:extLst>
      <p:ext uri="{BB962C8B-B14F-4D97-AF65-F5344CB8AC3E}">
        <p14:creationId xmlns:p14="http://schemas.microsoft.com/office/powerpoint/2010/main" val="25395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eople Title and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AEB6CA75-85CF-4063-A3AA-C8BD392B2D91}"/>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r="1010" b="27820"/>
          <a:stretch/>
        </p:blipFill>
        <p:spPr>
          <a:xfrm>
            <a:off x="0" y="-1"/>
            <a:ext cx="12192000" cy="1493521"/>
          </a:xfrm>
          <a:prstGeom prst="rect">
            <a:avLst/>
          </a:prstGeom>
        </p:spPr>
      </p:pic>
      <p:pic>
        <p:nvPicPr>
          <p:cNvPr id="7" name="Picture 6">
            <a:extLst>
              <a:ext uri="{FF2B5EF4-FFF2-40B4-BE49-F238E27FC236}">
                <a16:creationId xmlns:a16="http://schemas.microsoft.com/office/drawing/2014/main" xmlns="" id="{853D2FF9-7691-49EB-840E-1B7ADD74F1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91747" y="283384"/>
            <a:ext cx="1676403" cy="402337"/>
          </a:xfrm>
          <a:prstGeom prst="rect">
            <a:avLst/>
          </a:prstGeom>
        </p:spPr>
      </p:pic>
      <p:sp>
        <p:nvSpPr>
          <p:cNvPr id="9" name="Line 5">
            <a:extLst>
              <a:ext uri="{FF2B5EF4-FFF2-40B4-BE49-F238E27FC236}">
                <a16:creationId xmlns:a16="http://schemas.microsoft.com/office/drawing/2014/main" xmlns="" id="{E3AE5212-AA7C-4A5A-B392-C3FB4BFFB0DA}"/>
              </a:ext>
            </a:extLst>
          </p:cNvPr>
          <p:cNvSpPr>
            <a:spLocks noChangeShapeType="1"/>
          </p:cNvSpPr>
          <p:nvPr/>
        </p:nvSpPr>
        <p:spPr bwMode="auto">
          <a:xfrm>
            <a:off x="18853" y="1527142"/>
            <a:ext cx="12173147" cy="6142"/>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sp>
        <p:nvSpPr>
          <p:cNvPr id="10" name="Line 5">
            <a:extLst>
              <a:ext uri="{FF2B5EF4-FFF2-40B4-BE49-F238E27FC236}">
                <a16:creationId xmlns:a16="http://schemas.microsoft.com/office/drawing/2014/main" xmlns="" id="{0D61FEF1-44CC-4E1A-9EC4-89FCA639386C}"/>
              </a:ext>
            </a:extLst>
          </p:cNvPr>
          <p:cNvSpPr>
            <a:spLocks noChangeShapeType="1"/>
          </p:cNvSpPr>
          <p:nvPr/>
        </p:nvSpPr>
        <p:spPr bwMode="auto">
          <a:xfrm>
            <a:off x="1" y="1502148"/>
            <a:ext cx="12191999"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pic>
        <p:nvPicPr>
          <p:cNvPr id="12" name="Picture 11">
            <a:extLst>
              <a:ext uri="{FF2B5EF4-FFF2-40B4-BE49-F238E27FC236}">
                <a16:creationId xmlns:a16="http://schemas.microsoft.com/office/drawing/2014/main" xmlns="" id="{4B5FEDCE-004C-4E8E-B593-D808FAB129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91747" y="283384"/>
            <a:ext cx="1676403" cy="402337"/>
          </a:xfrm>
          <a:prstGeom prst="rect">
            <a:avLst/>
          </a:prstGeom>
        </p:spPr>
      </p:pic>
      <p:sp>
        <p:nvSpPr>
          <p:cNvPr id="11" name="Title 1">
            <a:extLst>
              <a:ext uri="{FF2B5EF4-FFF2-40B4-BE49-F238E27FC236}">
                <a16:creationId xmlns:a16="http://schemas.microsoft.com/office/drawing/2014/main" xmlns="" id="{76295330-08EE-4E77-8413-8B81060D910E}"/>
              </a:ext>
            </a:extLst>
          </p:cNvPr>
          <p:cNvSpPr>
            <a:spLocks noGrp="1"/>
          </p:cNvSpPr>
          <p:nvPr>
            <p:ph type="title"/>
          </p:nvPr>
        </p:nvSpPr>
        <p:spPr>
          <a:xfrm>
            <a:off x="352425" y="409575"/>
            <a:ext cx="11515725" cy="1062037"/>
          </a:xfrm>
          <a:effectLst>
            <a:outerShdw blurRad="50800" dist="38100" dir="5400000" algn="t" rotWithShape="0">
              <a:prstClr val="black">
                <a:alpha val="40000"/>
              </a:prstClr>
            </a:outerShdw>
          </a:effectLst>
        </p:spPr>
        <p:txBody>
          <a:bodyPr>
            <a:normAutofit/>
          </a:bodyPr>
          <a:lstStyle>
            <a:lvl1pPr>
              <a:defRPr sz="4000">
                <a:solidFill>
                  <a:schemeClr val="bg1"/>
                </a:solidFill>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defRPr>
            </a:lvl1pPr>
          </a:lstStyle>
          <a:p>
            <a:r>
              <a:rPr lang="en-US"/>
              <a:t>Click to edit Master title style</a:t>
            </a:r>
            <a:endParaRPr lang="en-GB" dirty="0"/>
          </a:p>
        </p:txBody>
      </p:sp>
      <p:sp>
        <p:nvSpPr>
          <p:cNvPr id="14" name="Content Placeholder 2">
            <a:extLst>
              <a:ext uri="{FF2B5EF4-FFF2-40B4-BE49-F238E27FC236}">
                <a16:creationId xmlns:a16="http://schemas.microsoft.com/office/drawing/2014/main" xmlns="" id="{6BB9D0F3-C6C3-4C2C-9E38-60A95A46F7DB}"/>
              </a:ext>
            </a:extLst>
          </p:cNvPr>
          <p:cNvSpPr>
            <a:spLocks noGrp="1"/>
          </p:cNvSpPr>
          <p:nvPr>
            <p:ph idx="1"/>
          </p:nvPr>
        </p:nvSpPr>
        <p:spPr>
          <a:xfrm>
            <a:off x="352425" y="1650584"/>
            <a:ext cx="11515725" cy="4823864"/>
          </a:xfrm>
        </p:spPr>
        <p:txBody>
          <a:bodyPr/>
          <a:lstStyle>
            <a:lvl1pPr>
              <a:defRPr>
                <a:solidFill>
                  <a:srgbClr val="1F2E3C"/>
                </a:solidFill>
                <a:latin typeface="Segoe UI Semilight" panose="020B0402040204020203" pitchFamily="34" charset="0"/>
                <a:cs typeface="Segoe UI Semilight" panose="020B0402040204020203" pitchFamily="34" charset="0"/>
              </a:defRPr>
            </a:lvl1pPr>
            <a:lvl2pPr>
              <a:defRPr>
                <a:solidFill>
                  <a:srgbClr val="1F2E3C"/>
                </a:solidFill>
                <a:latin typeface="Segoe UI Semilight" panose="020B0402040204020203" pitchFamily="34" charset="0"/>
                <a:cs typeface="Segoe UI Semilight" panose="020B0402040204020203" pitchFamily="34" charset="0"/>
              </a:defRPr>
            </a:lvl2pPr>
            <a:lvl3pPr>
              <a:defRPr>
                <a:solidFill>
                  <a:srgbClr val="1F2E3C"/>
                </a:solidFill>
                <a:latin typeface="Segoe UI Semilight" panose="020B0402040204020203" pitchFamily="34" charset="0"/>
                <a:cs typeface="Segoe UI Semilight" panose="020B0402040204020203" pitchFamily="34" charset="0"/>
              </a:defRPr>
            </a:lvl3pPr>
            <a:lvl4pPr>
              <a:defRPr>
                <a:solidFill>
                  <a:srgbClr val="1F2E3C"/>
                </a:solidFill>
                <a:latin typeface="Segoe UI Semilight" panose="020B0402040204020203" pitchFamily="34" charset="0"/>
                <a:cs typeface="Segoe UI Semilight" panose="020B0402040204020203" pitchFamily="34" charset="0"/>
              </a:defRPr>
            </a:lvl4pPr>
            <a:lvl5pPr>
              <a:defRPr>
                <a:solidFill>
                  <a:srgbClr val="1F2E3C"/>
                </a:solidFill>
                <a:latin typeface="Segoe UI Semilight" panose="020B0402040204020203" pitchFamily="34" charset="0"/>
                <a:cs typeface="Segoe UI Semilight" panose="020B04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095278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eople Disclaimer 1 Contact Nam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3B7A11D9-CD76-4BED-9A0C-1F3EEC351E6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010" r="56196"/>
          <a:stretch/>
        </p:blipFill>
        <p:spPr>
          <a:xfrm>
            <a:off x="1" y="0"/>
            <a:ext cx="3579018" cy="6858000"/>
          </a:xfrm>
          <a:prstGeom prst="rect">
            <a:avLst/>
          </a:prstGeom>
        </p:spPr>
      </p:pic>
      <p:pic>
        <p:nvPicPr>
          <p:cNvPr id="13" name="Picture 12">
            <a:extLst>
              <a:ext uri="{FF2B5EF4-FFF2-40B4-BE49-F238E27FC236}">
                <a16:creationId xmlns:a16="http://schemas.microsoft.com/office/drawing/2014/main" xmlns="" id="{5BD5DCAF-C894-4D23-8D4F-1547F23FDB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05" y="133036"/>
            <a:ext cx="1676403" cy="402337"/>
          </a:xfrm>
          <a:prstGeom prst="rect">
            <a:avLst/>
          </a:prstGeom>
        </p:spPr>
      </p:pic>
      <p:sp>
        <p:nvSpPr>
          <p:cNvPr id="15" name="Line 5">
            <a:extLst>
              <a:ext uri="{FF2B5EF4-FFF2-40B4-BE49-F238E27FC236}">
                <a16:creationId xmlns:a16="http://schemas.microsoft.com/office/drawing/2014/main" xmlns="" id="{9D85492F-9EDC-4EAF-9036-0B6073DC8D37}"/>
              </a:ext>
            </a:extLst>
          </p:cNvPr>
          <p:cNvSpPr>
            <a:spLocks noChangeShapeType="1"/>
          </p:cNvSpPr>
          <p:nvPr/>
        </p:nvSpPr>
        <p:spPr bwMode="auto">
          <a:xfrm>
            <a:off x="3579020" y="1"/>
            <a:ext cx="0" cy="685800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sp>
        <p:nvSpPr>
          <p:cNvPr id="8" name="Title 1">
            <a:extLst>
              <a:ext uri="{FF2B5EF4-FFF2-40B4-BE49-F238E27FC236}">
                <a16:creationId xmlns:a16="http://schemas.microsoft.com/office/drawing/2014/main" xmlns="" id="{2084CC32-5F6A-49A0-90E9-5525B8FD24BE}"/>
              </a:ext>
            </a:extLst>
          </p:cNvPr>
          <p:cNvSpPr>
            <a:spLocks noGrp="1"/>
          </p:cNvSpPr>
          <p:nvPr>
            <p:ph type="title" hasCustomPrompt="1"/>
          </p:nvPr>
        </p:nvSpPr>
        <p:spPr>
          <a:xfrm>
            <a:off x="113106" y="531876"/>
            <a:ext cx="3465913" cy="1525523"/>
          </a:xfrm>
        </p:spPr>
        <p:txBody>
          <a:bodyPr anchor="b">
            <a:normAutofit/>
          </a:bodyPr>
          <a:lstStyle>
            <a:lvl1pPr>
              <a:defRPr sz="3200">
                <a:solidFill>
                  <a:srgbClr val="1F2E3C"/>
                </a:solidFill>
                <a:effectLst/>
                <a:latin typeface="Segoe UI Semilight" panose="020B0402040204020203" pitchFamily="34" charset="0"/>
                <a:cs typeface="Segoe UI Semilight" panose="020B0402040204020203" pitchFamily="34" charset="0"/>
              </a:defRPr>
            </a:lvl1pPr>
          </a:lstStyle>
          <a:p>
            <a:r>
              <a:rPr lang="en-GB" dirty="0"/>
              <a:t>Contact</a:t>
            </a:r>
          </a:p>
        </p:txBody>
      </p:sp>
      <p:sp>
        <p:nvSpPr>
          <p:cNvPr id="12" name="Text Placeholder 3">
            <a:extLst>
              <a:ext uri="{FF2B5EF4-FFF2-40B4-BE49-F238E27FC236}">
                <a16:creationId xmlns:a16="http://schemas.microsoft.com/office/drawing/2014/main" xmlns="" id="{5C8C6E65-4DAA-436E-8DAB-30AE48EE8B06}"/>
              </a:ext>
            </a:extLst>
          </p:cNvPr>
          <p:cNvSpPr>
            <a:spLocks noGrp="1"/>
          </p:cNvSpPr>
          <p:nvPr>
            <p:ph type="body" sz="half" idx="2" hasCustomPrompt="1"/>
          </p:nvPr>
        </p:nvSpPr>
        <p:spPr>
          <a:xfrm>
            <a:off x="113106" y="2057400"/>
            <a:ext cx="3465913" cy="4602480"/>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rgbClr val="1F2E3C"/>
                </a:solidFill>
                <a:latin typeface="Segoe UI Semilight" panose="020B0402040204020203" pitchFamily="34" charset="0"/>
                <a:cs typeface="Segoe UI Semilight" panose="020B040204020402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ltLang="en-US" sz="1200" dirty="0">
                <a:solidFill>
                  <a:srgbClr val="080808"/>
                </a:solidFill>
              </a:rPr>
              <a:t>Disclaimer: These slides are made available on the basis that no liability is accepted for any errors of fact or opinion they may contain. The slides and presentation should not be regarded as a comprehensive statement of the law and practice in this area.  Professional advice should be obtained before applying the information to particular circumstances</a:t>
            </a:r>
            <a:endParaRPr lang="en-GB" dirty="0"/>
          </a:p>
          <a:p>
            <a:endParaRPr lang="en-GB" dirty="0"/>
          </a:p>
        </p:txBody>
      </p:sp>
      <p:sp>
        <p:nvSpPr>
          <p:cNvPr id="14" name="Picture Placeholder 5">
            <a:extLst>
              <a:ext uri="{FF2B5EF4-FFF2-40B4-BE49-F238E27FC236}">
                <a16:creationId xmlns:a16="http://schemas.microsoft.com/office/drawing/2014/main" xmlns="" id="{C3013F15-579D-4D19-93D0-6CD59492C789}"/>
              </a:ext>
            </a:extLst>
          </p:cNvPr>
          <p:cNvSpPr>
            <a:spLocks noGrp="1"/>
          </p:cNvSpPr>
          <p:nvPr>
            <p:ph type="pic" sz="quarter" idx="12"/>
          </p:nvPr>
        </p:nvSpPr>
        <p:spPr>
          <a:xfrm>
            <a:off x="4060985" y="2073582"/>
            <a:ext cx="1800000" cy="1800000"/>
          </a:xfrm>
        </p:spPr>
        <p:txBody>
          <a:bodyPr>
            <a:normAutofit/>
          </a:bodyPr>
          <a:lstStyle>
            <a:lvl1pPr marL="0" indent="0">
              <a:buNone/>
              <a:defRPr sz="1400">
                <a:solidFill>
                  <a:srgbClr val="1F2E3C"/>
                </a:solidFill>
                <a:latin typeface="Segoe UI Semilight" panose="020B0402040204020203" pitchFamily="34" charset="0"/>
                <a:cs typeface="Segoe UI Semilight" panose="020B0402040204020203" pitchFamily="34" charset="0"/>
              </a:defRPr>
            </a:lvl1pPr>
          </a:lstStyle>
          <a:p>
            <a:r>
              <a:rPr lang="en-US"/>
              <a:t>Click icon to add picture</a:t>
            </a:r>
            <a:endParaRPr lang="en-GB" dirty="0"/>
          </a:p>
        </p:txBody>
      </p:sp>
      <p:sp>
        <p:nvSpPr>
          <p:cNvPr id="16" name="Text Placeholder 19">
            <a:extLst>
              <a:ext uri="{FF2B5EF4-FFF2-40B4-BE49-F238E27FC236}">
                <a16:creationId xmlns:a16="http://schemas.microsoft.com/office/drawing/2014/main" xmlns="" id="{4E2F6B27-FAC3-4246-BCEC-805D20D01B51}"/>
              </a:ext>
            </a:extLst>
          </p:cNvPr>
          <p:cNvSpPr>
            <a:spLocks noGrp="1"/>
          </p:cNvSpPr>
          <p:nvPr>
            <p:ph type="body" sz="quarter" idx="17" hasCustomPrompt="1"/>
          </p:nvPr>
        </p:nvSpPr>
        <p:spPr>
          <a:xfrm>
            <a:off x="6455880" y="2073582"/>
            <a:ext cx="5105395" cy="2075498"/>
          </a:xfrm>
        </p:spPr>
        <p:txBody>
          <a:bodyPr/>
          <a:lstStyle>
            <a:lvl1pPr marL="0" indent="0">
              <a:buNone/>
              <a:defRPr sz="2800">
                <a:solidFill>
                  <a:srgbClr val="1F2E3C"/>
                </a:solidFill>
                <a:latin typeface="Segoe UI Semilight" panose="020B0402040204020203" pitchFamily="34" charset="0"/>
                <a:cs typeface="Segoe UI Semilight" panose="020B0402040204020203" pitchFamily="34" charset="0"/>
              </a:defRPr>
            </a:lvl1pPr>
            <a:lvl2pPr marL="0" indent="0">
              <a:buNone/>
              <a:defRPr sz="2000">
                <a:solidFill>
                  <a:srgbClr val="1F2E3C"/>
                </a:solidFill>
                <a:latin typeface="Segoe UI Semilight" panose="020B0402040204020203" pitchFamily="34" charset="0"/>
                <a:cs typeface="Segoe UI Semilight" panose="020B0402040204020203" pitchFamily="34" charset="0"/>
              </a:defRPr>
            </a:lvl2pPr>
            <a:lvl3pPr marL="914400" indent="0">
              <a:buNone/>
              <a:defRPr>
                <a:latin typeface="Segoe UI Semilight" panose="020B0402040204020203" pitchFamily="34" charset="0"/>
                <a:cs typeface="Segoe UI Semilight" panose="020B0402040204020203" pitchFamily="34" charset="0"/>
              </a:defRPr>
            </a:lvl3pPr>
            <a:lvl4pPr marL="1371600" indent="0">
              <a:buNone/>
              <a:defRPr>
                <a:latin typeface="Segoe UI Semilight" panose="020B0402040204020203" pitchFamily="34" charset="0"/>
                <a:cs typeface="Segoe UI Semilight" panose="020B0402040204020203" pitchFamily="34" charset="0"/>
              </a:defRPr>
            </a:lvl4pPr>
            <a:lvl5pPr marL="1828800" indent="0">
              <a:buNone/>
              <a:defRPr>
                <a:latin typeface="Segoe UI Semilight" panose="020B0402040204020203" pitchFamily="34" charset="0"/>
                <a:cs typeface="Segoe UI Semilight" panose="020B0402040204020203" pitchFamily="34" charset="0"/>
              </a:defRPr>
            </a:lvl5pPr>
          </a:lstStyle>
          <a:p>
            <a:pPr lvl="0"/>
            <a:r>
              <a:rPr lang="en-US" dirty="0"/>
              <a:t>Name</a:t>
            </a:r>
          </a:p>
          <a:p>
            <a:pPr lvl="1"/>
            <a:endParaRPr lang="en-US" dirty="0"/>
          </a:p>
          <a:p>
            <a:pPr lvl="1"/>
            <a:r>
              <a:rPr lang="en-US" dirty="0"/>
              <a:t>e: z.surname@hempsons.co.uk</a:t>
            </a:r>
          </a:p>
          <a:p>
            <a:pPr lvl="1"/>
            <a:r>
              <a:rPr lang="en-US" dirty="0"/>
              <a:t>t: 0xxxx </a:t>
            </a:r>
            <a:r>
              <a:rPr lang="en-US" dirty="0" err="1"/>
              <a:t>xxxxxx</a:t>
            </a:r>
            <a:r>
              <a:rPr lang="en-US" dirty="0"/>
              <a:t> m: 07xxx </a:t>
            </a:r>
            <a:r>
              <a:rPr lang="en-US" dirty="0" err="1"/>
              <a:t>xxxxxx</a:t>
            </a:r>
            <a:endParaRPr lang="en-GB" dirty="0"/>
          </a:p>
        </p:txBody>
      </p:sp>
      <p:grpSp>
        <p:nvGrpSpPr>
          <p:cNvPr id="10" name="Group 9">
            <a:extLst>
              <a:ext uri="{FF2B5EF4-FFF2-40B4-BE49-F238E27FC236}">
                <a16:creationId xmlns:a16="http://schemas.microsoft.com/office/drawing/2014/main" xmlns="" id="{F23553ED-DF25-41C6-A765-6AC241EC7539}"/>
              </a:ext>
            </a:extLst>
          </p:cNvPr>
          <p:cNvGrpSpPr/>
          <p:nvPr userDrawn="1"/>
        </p:nvGrpSpPr>
        <p:grpSpPr>
          <a:xfrm>
            <a:off x="113105" y="5151067"/>
            <a:ext cx="3352983" cy="1508813"/>
            <a:chOff x="0" y="0"/>
            <a:chExt cx="3600000" cy="1620000"/>
          </a:xfrm>
        </p:grpSpPr>
        <p:sp>
          <p:nvSpPr>
            <p:cNvPr id="11" name="Rectangle: Rounded Corners 10">
              <a:extLst>
                <a:ext uri="{FF2B5EF4-FFF2-40B4-BE49-F238E27FC236}">
                  <a16:creationId xmlns:a16="http://schemas.microsoft.com/office/drawing/2014/main" xmlns="" id="{3E55AA3A-D0BE-40FF-A3CB-4BBCD6CECBFE}"/>
                </a:ext>
              </a:extLst>
            </p:cNvPr>
            <p:cNvSpPr/>
            <p:nvPr userDrawn="1"/>
          </p:nvSpPr>
          <p:spPr>
            <a:xfrm>
              <a:off x="0" y="0"/>
              <a:ext cx="3600000" cy="162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17" name="Group 16">
              <a:extLst>
                <a:ext uri="{FF2B5EF4-FFF2-40B4-BE49-F238E27FC236}">
                  <a16:creationId xmlns:a16="http://schemas.microsoft.com/office/drawing/2014/main" xmlns="" id="{26E8A4A5-DE80-41F1-9A7F-764592742216}"/>
                </a:ext>
              </a:extLst>
            </p:cNvPr>
            <p:cNvGrpSpPr>
              <a:grpSpLocks noChangeAspect="1"/>
            </p:cNvGrpSpPr>
            <p:nvPr userDrawn="1"/>
          </p:nvGrpSpPr>
          <p:grpSpPr>
            <a:xfrm>
              <a:off x="180870" y="170822"/>
              <a:ext cx="3240000" cy="1278001"/>
              <a:chOff x="0" y="0"/>
              <a:chExt cx="6397869" cy="2521585"/>
            </a:xfrm>
          </p:grpSpPr>
          <p:pic>
            <p:nvPicPr>
              <p:cNvPr id="18" name="Picture 17">
                <a:extLst>
                  <a:ext uri="{FF2B5EF4-FFF2-40B4-BE49-F238E27FC236}">
                    <a16:creationId xmlns:a16="http://schemas.microsoft.com/office/drawing/2014/main" xmlns="" id="{AB17ADEF-4926-4CDB-9DA1-1D29D2BF5BD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3406" t="6596" r="3172" b="5426"/>
              <a:stretch/>
            </p:blipFill>
            <p:spPr bwMode="auto">
              <a:xfrm>
                <a:off x="4149969" y="1366576"/>
                <a:ext cx="2247900" cy="1140460"/>
              </a:xfrm>
              <a:prstGeom prst="rect">
                <a:avLst/>
              </a:prstGeom>
              <a:ln>
                <a:noFill/>
              </a:ln>
              <a:extLst>
                <a:ext uri="{53640926-AAD7-44D8-BBD7-CCE9431645EC}">
                  <a14:shadowObscured xmlns:a14="http://schemas.microsoft.com/office/drawing/2010/main"/>
                </a:ext>
              </a:extLst>
            </p:spPr>
          </p:pic>
          <p:pic>
            <p:nvPicPr>
              <p:cNvPr id="19" name="Picture 18">
                <a:extLst>
                  <a:ext uri="{FF2B5EF4-FFF2-40B4-BE49-F238E27FC236}">
                    <a16:creationId xmlns:a16="http://schemas.microsoft.com/office/drawing/2014/main" xmlns="" id="{79947497-3CC3-4BB9-A595-A185AB34A918}"/>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3152" t="32642" r="3419" b="33853"/>
              <a:stretch/>
            </p:blipFill>
            <p:spPr bwMode="auto">
              <a:xfrm>
                <a:off x="2969288" y="231112"/>
                <a:ext cx="3425190" cy="675005"/>
              </a:xfrm>
              <a:prstGeom prst="rect">
                <a:avLst/>
              </a:prstGeom>
              <a:ln>
                <a:noFill/>
              </a:ln>
              <a:extLst>
                <a:ext uri="{53640926-AAD7-44D8-BBD7-CCE9431645EC}">
                  <a14:shadowObscured xmlns:a14="http://schemas.microsoft.com/office/drawing/2010/main"/>
                </a:ext>
              </a:extLst>
            </p:spPr>
          </p:pic>
          <p:pic>
            <p:nvPicPr>
              <p:cNvPr id="20" name="Picture 19">
                <a:extLst>
                  <a:ext uri="{FF2B5EF4-FFF2-40B4-BE49-F238E27FC236}">
                    <a16:creationId xmlns:a16="http://schemas.microsoft.com/office/drawing/2014/main" xmlns="" id="{7E768E06-7AD0-473F-9A97-81074C7DFF7D}"/>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0872" t="6152" r="21133" b="7334"/>
              <a:stretch/>
            </p:blipFill>
            <p:spPr bwMode="auto">
              <a:xfrm>
                <a:off x="0" y="0"/>
                <a:ext cx="1369060" cy="1147445"/>
              </a:xfrm>
              <a:prstGeom prst="rect">
                <a:avLst/>
              </a:prstGeom>
              <a:ln>
                <a:noFill/>
              </a:ln>
              <a:extLst>
                <a:ext uri="{53640926-AAD7-44D8-BBD7-CCE9431645EC}">
                  <a14:shadowObscured xmlns:a14="http://schemas.microsoft.com/office/drawing/2010/main"/>
                </a:ext>
              </a:extLst>
            </p:spPr>
          </p:pic>
          <p:pic>
            <p:nvPicPr>
              <p:cNvPr id="21" name="Picture 20">
                <a:extLst>
                  <a:ext uri="{FF2B5EF4-FFF2-40B4-BE49-F238E27FC236}">
                    <a16:creationId xmlns:a16="http://schemas.microsoft.com/office/drawing/2014/main" xmlns="" id="{738D217D-64EA-409D-B4B5-0C71A56437F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82132" y="0"/>
                <a:ext cx="1355090" cy="1144270"/>
              </a:xfrm>
              <a:prstGeom prst="rect">
                <a:avLst/>
              </a:prstGeom>
            </p:spPr>
          </p:pic>
          <p:pic>
            <p:nvPicPr>
              <p:cNvPr id="22" name="Picture 21">
                <a:extLst>
                  <a:ext uri="{FF2B5EF4-FFF2-40B4-BE49-F238E27FC236}">
                    <a16:creationId xmlns:a16="http://schemas.microsoft.com/office/drawing/2014/main" xmlns="" id="{B7DEE32E-3CCA-4502-A17F-C1897AE1F55C}"/>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0" y="1371600"/>
                <a:ext cx="1778000" cy="1149985"/>
              </a:xfrm>
              <a:prstGeom prst="rect">
                <a:avLst/>
              </a:prstGeom>
              <a:noFill/>
              <a:ln>
                <a:noFill/>
              </a:ln>
            </p:spPr>
          </p:pic>
          <p:pic>
            <p:nvPicPr>
              <p:cNvPr id="23" name="Picture 22">
                <a:extLst>
                  <a:ext uri="{FF2B5EF4-FFF2-40B4-BE49-F238E27FC236}">
                    <a16:creationId xmlns:a16="http://schemas.microsoft.com/office/drawing/2014/main" xmlns="" id="{AA639BB4-1D4C-40E1-B318-FF742AB6A2A8}"/>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2769" t="4613" r="2805" b="17259"/>
              <a:stretch/>
            </p:blipFill>
            <p:spPr bwMode="auto">
              <a:xfrm>
                <a:off x="2145323" y="1371600"/>
                <a:ext cx="1735455" cy="1135380"/>
              </a:xfrm>
              <a:prstGeom prst="rect">
                <a:avLst/>
              </a:prstGeom>
              <a:ln>
                <a:noFill/>
              </a:ln>
              <a:extLst>
                <a:ext uri="{53640926-AAD7-44D8-BBD7-CCE9431645EC}">
                  <a14:shadowObscured xmlns:a14="http://schemas.microsoft.com/office/drawing/2010/main"/>
                </a:ext>
              </a:extLst>
            </p:spPr>
          </p:pic>
        </p:grpSp>
      </p:grpSp>
    </p:spTree>
    <p:extLst>
      <p:ext uri="{BB962C8B-B14F-4D97-AF65-F5344CB8AC3E}">
        <p14:creationId xmlns:p14="http://schemas.microsoft.com/office/powerpoint/2010/main" val="564355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eople 2 Columns">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8CDCC5DA-39C6-48F2-9B22-08E358112B7B}"/>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r="1010" b="27820"/>
          <a:stretch/>
        </p:blipFill>
        <p:spPr>
          <a:xfrm>
            <a:off x="0" y="-1"/>
            <a:ext cx="12192000" cy="1493521"/>
          </a:xfrm>
          <a:prstGeom prst="rect">
            <a:avLst/>
          </a:prstGeom>
        </p:spPr>
      </p:pic>
      <p:pic>
        <p:nvPicPr>
          <p:cNvPr id="9" name="Picture 8">
            <a:extLst>
              <a:ext uri="{FF2B5EF4-FFF2-40B4-BE49-F238E27FC236}">
                <a16:creationId xmlns:a16="http://schemas.microsoft.com/office/drawing/2014/main" xmlns="" id="{C3E273AB-8676-443B-B67A-180C578316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91747" y="283384"/>
            <a:ext cx="1676403" cy="402337"/>
          </a:xfrm>
          <a:prstGeom prst="rect">
            <a:avLst/>
          </a:prstGeom>
        </p:spPr>
      </p:pic>
      <p:sp>
        <p:nvSpPr>
          <p:cNvPr id="10" name="Line 5">
            <a:extLst>
              <a:ext uri="{FF2B5EF4-FFF2-40B4-BE49-F238E27FC236}">
                <a16:creationId xmlns:a16="http://schemas.microsoft.com/office/drawing/2014/main" xmlns="" id="{DE38F398-00B6-4709-A933-2A637E5824B4}"/>
              </a:ext>
            </a:extLst>
          </p:cNvPr>
          <p:cNvSpPr>
            <a:spLocks noChangeShapeType="1"/>
          </p:cNvSpPr>
          <p:nvPr/>
        </p:nvSpPr>
        <p:spPr bwMode="auto">
          <a:xfrm>
            <a:off x="18853" y="1517617"/>
            <a:ext cx="12173147" cy="6142"/>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pic>
        <p:nvPicPr>
          <p:cNvPr id="11" name="Picture 10">
            <a:extLst>
              <a:ext uri="{FF2B5EF4-FFF2-40B4-BE49-F238E27FC236}">
                <a16:creationId xmlns:a16="http://schemas.microsoft.com/office/drawing/2014/main" xmlns="" id="{E3A147B5-7E92-43F8-9676-148FD81979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91747" y="283384"/>
            <a:ext cx="1676403" cy="402337"/>
          </a:xfrm>
          <a:prstGeom prst="rect">
            <a:avLst/>
          </a:prstGeom>
        </p:spPr>
      </p:pic>
      <p:sp>
        <p:nvSpPr>
          <p:cNvPr id="13" name="Line 5">
            <a:extLst>
              <a:ext uri="{FF2B5EF4-FFF2-40B4-BE49-F238E27FC236}">
                <a16:creationId xmlns:a16="http://schemas.microsoft.com/office/drawing/2014/main" xmlns="" id="{0D515D98-12CB-4ACB-B9F1-FF053AE481FE}"/>
              </a:ext>
            </a:extLst>
          </p:cNvPr>
          <p:cNvSpPr>
            <a:spLocks noChangeShapeType="1"/>
          </p:cNvSpPr>
          <p:nvPr/>
        </p:nvSpPr>
        <p:spPr bwMode="auto">
          <a:xfrm>
            <a:off x="1" y="1502148"/>
            <a:ext cx="12191999"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sp>
        <p:nvSpPr>
          <p:cNvPr id="12" name="Title 1">
            <a:extLst>
              <a:ext uri="{FF2B5EF4-FFF2-40B4-BE49-F238E27FC236}">
                <a16:creationId xmlns:a16="http://schemas.microsoft.com/office/drawing/2014/main" xmlns="" id="{20813DB7-F815-4268-A5F2-D42C30F6C8AB}"/>
              </a:ext>
            </a:extLst>
          </p:cNvPr>
          <p:cNvSpPr>
            <a:spLocks noGrp="1"/>
          </p:cNvSpPr>
          <p:nvPr>
            <p:ph type="title"/>
          </p:nvPr>
        </p:nvSpPr>
        <p:spPr>
          <a:xfrm>
            <a:off x="352425" y="409575"/>
            <a:ext cx="11515725" cy="1062037"/>
          </a:xfrm>
          <a:effectLst>
            <a:outerShdw blurRad="50800" dist="38100" dir="5400000" algn="t" rotWithShape="0">
              <a:prstClr val="black">
                <a:alpha val="40000"/>
              </a:prstClr>
            </a:outerShdw>
          </a:effectLst>
        </p:spPr>
        <p:txBody>
          <a:bodyPr>
            <a:normAutofit/>
          </a:bodyPr>
          <a:lstStyle>
            <a:lvl1pPr>
              <a:defRPr sz="4000">
                <a:solidFill>
                  <a:schemeClr val="bg1"/>
                </a:solidFill>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defRPr>
            </a:lvl1pPr>
          </a:lstStyle>
          <a:p>
            <a:r>
              <a:rPr lang="en-US"/>
              <a:t>Click to edit Master title style</a:t>
            </a:r>
            <a:endParaRPr lang="en-GB" dirty="0"/>
          </a:p>
        </p:txBody>
      </p:sp>
      <p:sp>
        <p:nvSpPr>
          <p:cNvPr id="14" name="Content Placeholder 2">
            <a:extLst>
              <a:ext uri="{FF2B5EF4-FFF2-40B4-BE49-F238E27FC236}">
                <a16:creationId xmlns:a16="http://schemas.microsoft.com/office/drawing/2014/main" xmlns="" id="{FD1FD114-6F13-4AD0-8C33-FA61D1371241}"/>
              </a:ext>
            </a:extLst>
          </p:cNvPr>
          <p:cNvSpPr>
            <a:spLocks noGrp="1"/>
          </p:cNvSpPr>
          <p:nvPr>
            <p:ph sz="half" idx="1"/>
          </p:nvPr>
        </p:nvSpPr>
        <p:spPr>
          <a:xfrm>
            <a:off x="323850" y="1641059"/>
            <a:ext cx="5695950" cy="4845466"/>
          </a:xfrm>
        </p:spPr>
        <p:txBody>
          <a:bodyPr/>
          <a:lstStyle>
            <a:lvl1pPr>
              <a:defRPr>
                <a:solidFill>
                  <a:srgbClr val="1F2E3C"/>
                </a:solidFill>
                <a:latin typeface="Segoe UI Semilight" panose="020B0402040204020203" pitchFamily="34" charset="0"/>
                <a:cs typeface="Segoe UI Semilight" panose="020B0402040204020203" pitchFamily="34" charset="0"/>
              </a:defRPr>
            </a:lvl1pPr>
            <a:lvl2pPr>
              <a:defRPr>
                <a:solidFill>
                  <a:srgbClr val="1F2E3C"/>
                </a:solidFill>
                <a:latin typeface="Segoe UI Semilight" panose="020B0402040204020203" pitchFamily="34" charset="0"/>
                <a:cs typeface="Segoe UI Semilight" panose="020B0402040204020203" pitchFamily="34" charset="0"/>
              </a:defRPr>
            </a:lvl2pPr>
            <a:lvl3pPr>
              <a:defRPr>
                <a:solidFill>
                  <a:srgbClr val="1F2E3C"/>
                </a:solidFill>
                <a:latin typeface="Segoe UI Semilight" panose="020B0402040204020203" pitchFamily="34" charset="0"/>
                <a:cs typeface="Segoe UI Semilight" panose="020B0402040204020203" pitchFamily="34" charset="0"/>
              </a:defRPr>
            </a:lvl3pPr>
            <a:lvl4pPr>
              <a:defRPr>
                <a:solidFill>
                  <a:srgbClr val="1F2E3C"/>
                </a:solidFill>
                <a:latin typeface="Segoe UI Semilight" panose="020B0402040204020203" pitchFamily="34" charset="0"/>
                <a:cs typeface="Segoe UI Semilight" panose="020B0402040204020203" pitchFamily="34" charset="0"/>
              </a:defRPr>
            </a:lvl4pPr>
            <a:lvl5pPr>
              <a:defRPr>
                <a:solidFill>
                  <a:srgbClr val="1F2E3C"/>
                </a:solidFill>
                <a:latin typeface="Segoe UI Semilight" panose="020B0402040204020203" pitchFamily="34" charset="0"/>
                <a:cs typeface="Segoe UI Semilight" panose="020B04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ontent Placeholder 3">
            <a:extLst>
              <a:ext uri="{FF2B5EF4-FFF2-40B4-BE49-F238E27FC236}">
                <a16:creationId xmlns:a16="http://schemas.microsoft.com/office/drawing/2014/main" xmlns="" id="{9BCCAC23-3AA5-4379-9A16-29F05C03ACBE}"/>
              </a:ext>
            </a:extLst>
          </p:cNvPr>
          <p:cNvSpPr>
            <a:spLocks noGrp="1"/>
          </p:cNvSpPr>
          <p:nvPr>
            <p:ph sz="half" idx="2"/>
          </p:nvPr>
        </p:nvSpPr>
        <p:spPr>
          <a:xfrm>
            <a:off x="6172199" y="1641059"/>
            <a:ext cx="5695949" cy="4845466"/>
          </a:xfrm>
        </p:spPr>
        <p:txBody>
          <a:bodyPr/>
          <a:lstStyle>
            <a:lvl1pPr>
              <a:defRPr>
                <a:solidFill>
                  <a:srgbClr val="1F2E3C"/>
                </a:solidFill>
                <a:latin typeface="Segoe UI Semilight" panose="020B0402040204020203" pitchFamily="34" charset="0"/>
                <a:cs typeface="Segoe UI Semilight" panose="020B0402040204020203" pitchFamily="34" charset="0"/>
              </a:defRPr>
            </a:lvl1pPr>
            <a:lvl2pPr>
              <a:defRPr>
                <a:solidFill>
                  <a:srgbClr val="1F2E3C"/>
                </a:solidFill>
                <a:latin typeface="Segoe UI Semilight" panose="020B0402040204020203" pitchFamily="34" charset="0"/>
                <a:cs typeface="Segoe UI Semilight" panose="020B0402040204020203" pitchFamily="34" charset="0"/>
              </a:defRPr>
            </a:lvl2pPr>
            <a:lvl3pPr>
              <a:defRPr>
                <a:solidFill>
                  <a:srgbClr val="1F2E3C"/>
                </a:solidFill>
                <a:latin typeface="Segoe UI Semilight" panose="020B0402040204020203" pitchFamily="34" charset="0"/>
                <a:cs typeface="Segoe UI Semilight" panose="020B0402040204020203" pitchFamily="34" charset="0"/>
              </a:defRPr>
            </a:lvl3pPr>
            <a:lvl4pPr>
              <a:defRPr>
                <a:solidFill>
                  <a:srgbClr val="1F2E3C"/>
                </a:solidFill>
                <a:latin typeface="Segoe UI Semilight" panose="020B0402040204020203" pitchFamily="34" charset="0"/>
                <a:cs typeface="Segoe UI Semilight" panose="020B0402040204020203" pitchFamily="34" charset="0"/>
              </a:defRPr>
            </a:lvl4pPr>
            <a:lvl5pPr>
              <a:defRPr>
                <a:solidFill>
                  <a:srgbClr val="1F2E3C"/>
                </a:solidFill>
                <a:latin typeface="Segoe UI Semilight" panose="020B0402040204020203" pitchFamily="34" charset="0"/>
                <a:cs typeface="Segoe UI Semilight" panose="020B04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86978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eople Side Title and Content">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xmlns="" id="{98A34792-E09F-4CC4-8109-16C80645A707}"/>
              </a:ext>
            </a:extLst>
          </p:cNvPr>
          <p:cNvPicPr>
            <a:picLocks noChangeAspect="1"/>
          </p:cNvPicPr>
          <p:nvPr/>
        </p:nvPicPr>
        <p:blipFill rotWithShape="1">
          <a:blip r:embed="rId2">
            <a:extLst>
              <a:ext uri="{28A0092B-C50C-407E-A947-70E740481C1C}">
                <a14:useLocalDpi xmlns:a14="http://schemas.microsoft.com/office/drawing/2010/main" val="0"/>
              </a:ext>
            </a:extLst>
          </a:blip>
          <a:srcRect l="9010" r="56196"/>
          <a:stretch/>
        </p:blipFill>
        <p:spPr>
          <a:xfrm>
            <a:off x="1" y="0"/>
            <a:ext cx="3579018" cy="6858000"/>
          </a:xfrm>
          <a:prstGeom prst="rect">
            <a:avLst/>
          </a:prstGeom>
        </p:spPr>
      </p:pic>
      <p:pic>
        <p:nvPicPr>
          <p:cNvPr id="13" name="Picture 12">
            <a:extLst>
              <a:ext uri="{FF2B5EF4-FFF2-40B4-BE49-F238E27FC236}">
                <a16:creationId xmlns:a16="http://schemas.microsoft.com/office/drawing/2014/main" xmlns="" id="{5BD5DCAF-C894-4D23-8D4F-1547F23FDB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05" y="133036"/>
            <a:ext cx="1676403" cy="402337"/>
          </a:xfrm>
          <a:prstGeom prst="rect">
            <a:avLst/>
          </a:prstGeom>
        </p:spPr>
      </p:pic>
      <p:sp>
        <p:nvSpPr>
          <p:cNvPr id="15" name="Line 5">
            <a:extLst>
              <a:ext uri="{FF2B5EF4-FFF2-40B4-BE49-F238E27FC236}">
                <a16:creationId xmlns:a16="http://schemas.microsoft.com/office/drawing/2014/main" xmlns="" id="{9D85492F-9EDC-4EAF-9036-0B6073DC8D37}"/>
              </a:ext>
            </a:extLst>
          </p:cNvPr>
          <p:cNvSpPr>
            <a:spLocks noChangeShapeType="1"/>
          </p:cNvSpPr>
          <p:nvPr/>
        </p:nvSpPr>
        <p:spPr bwMode="auto">
          <a:xfrm>
            <a:off x="3579020" y="1"/>
            <a:ext cx="0" cy="685800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sp>
        <p:nvSpPr>
          <p:cNvPr id="18" name="Title 1">
            <a:extLst>
              <a:ext uri="{FF2B5EF4-FFF2-40B4-BE49-F238E27FC236}">
                <a16:creationId xmlns:a16="http://schemas.microsoft.com/office/drawing/2014/main" xmlns="" id="{03300FDA-3C0B-4E6D-B8D3-4A1935B796DE}"/>
              </a:ext>
            </a:extLst>
          </p:cNvPr>
          <p:cNvSpPr>
            <a:spLocks noGrp="1"/>
          </p:cNvSpPr>
          <p:nvPr>
            <p:ph type="title"/>
          </p:nvPr>
        </p:nvSpPr>
        <p:spPr>
          <a:xfrm>
            <a:off x="113106" y="531876"/>
            <a:ext cx="3465913" cy="1525523"/>
          </a:xfrm>
        </p:spPr>
        <p:txBody>
          <a:bodyPr anchor="b"/>
          <a:lstStyle>
            <a:lvl1pPr>
              <a:defRPr sz="3200">
                <a:solidFill>
                  <a:srgbClr val="1F2E3C"/>
                </a:solidFill>
                <a:effectLst/>
                <a:latin typeface="Segoe UI Semilight" panose="020B0402040204020203" pitchFamily="34" charset="0"/>
                <a:cs typeface="Segoe UI Semilight" panose="020B0402040204020203" pitchFamily="34" charset="0"/>
              </a:defRPr>
            </a:lvl1pPr>
          </a:lstStyle>
          <a:p>
            <a:r>
              <a:rPr lang="en-US"/>
              <a:t>Click to edit Master title style</a:t>
            </a:r>
            <a:endParaRPr lang="en-US" dirty="0"/>
          </a:p>
        </p:txBody>
      </p:sp>
      <p:sp>
        <p:nvSpPr>
          <p:cNvPr id="19" name="Text Placeholder 3">
            <a:extLst>
              <a:ext uri="{FF2B5EF4-FFF2-40B4-BE49-F238E27FC236}">
                <a16:creationId xmlns:a16="http://schemas.microsoft.com/office/drawing/2014/main" xmlns="" id="{3F9D58E8-95E6-41D7-8DF7-3F614CDDACB6}"/>
              </a:ext>
            </a:extLst>
          </p:cNvPr>
          <p:cNvSpPr>
            <a:spLocks noGrp="1"/>
          </p:cNvSpPr>
          <p:nvPr>
            <p:ph type="body" sz="half" idx="2"/>
          </p:nvPr>
        </p:nvSpPr>
        <p:spPr>
          <a:xfrm>
            <a:off x="113106" y="2057400"/>
            <a:ext cx="3465913" cy="4602480"/>
          </a:xfrm>
        </p:spPr>
        <p:txBody>
          <a:bodyPr/>
          <a:lstStyle>
            <a:lvl1pPr marL="0" indent="0">
              <a:buNone/>
              <a:defRPr sz="1600">
                <a:solidFill>
                  <a:srgbClr val="1F2E3C"/>
                </a:solidFill>
                <a:latin typeface="Segoe UI Semilight" panose="020B0402040204020203" pitchFamily="34" charset="0"/>
                <a:cs typeface="Segoe UI Semilight" panose="020B04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Content Placeholder 2">
            <a:extLst>
              <a:ext uri="{FF2B5EF4-FFF2-40B4-BE49-F238E27FC236}">
                <a16:creationId xmlns:a16="http://schemas.microsoft.com/office/drawing/2014/main" xmlns="" id="{BDD935D0-899C-4556-BB90-FEBAE7A3189C}"/>
              </a:ext>
            </a:extLst>
          </p:cNvPr>
          <p:cNvSpPr>
            <a:spLocks noGrp="1"/>
          </p:cNvSpPr>
          <p:nvPr>
            <p:ph idx="1"/>
          </p:nvPr>
        </p:nvSpPr>
        <p:spPr>
          <a:xfrm>
            <a:off x="3780151" y="133036"/>
            <a:ext cx="8220167" cy="6526844"/>
          </a:xfrm>
        </p:spPr>
        <p:txBody>
          <a:bodyPr/>
          <a:lstStyle>
            <a:lvl1pPr>
              <a:defRPr sz="3200">
                <a:solidFill>
                  <a:srgbClr val="1F2E3C"/>
                </a:solidFill>
                <a:latin typeface="Segoe UI Semilight" panose="020B0402040204020203" pitchFamily="34" charset="0"/>
                <a:cs typeface="Segoe UI Semilight" panose="020B0402040204020203" pitchFamily="34" charset="0"/>
              </a:defRPr>
            </a:lvl1pPr>
            <a:lvl2pPr>
              <a:defRPr sz="2800">
                <a:solidFill>
                  <a:srgbClr val="1F2E3C"/>
                </a:solidFill>
                <a:latin typeface="Segoe UI Semilight" panose="020B0402040204020203" pitchFamily="34" charset="0"/>
                <a:cs typeface="Segoe UI Semilight" panose="020B0402040204020203" pitchFamily="34" charset="0"/>
              </a:defRPr>
            </a:lvl2pPr>
            <a:lvl3pPr>
              <a:defRPr sz="2400">
                <a:solidFill>
                  <a:srgbClr val="1F2E3C"/>
                </a:solidFill>
                <a:latin typeface="Segoe UI Semilight" panose="020B0402040204020203" pitchFamily="34" charset="0"/>
                <a:cs typeface="Segoe UI Semilight" panose="020B0402040204020203" pitchFamily="34" charset="0"/>
              </a:defRPr>
            </a:lvl3pPr>
            <a:lvl4pPr>
              <a:defRPr sz="2000">
                <a:solidFill>
                  <a:srgbClr val="1F2E3C"/>
                </a:solidFill>
                <a:latin typeface="Segoe UI Semilight" panose="020B0402040204020203" pitchFamily="34" charset="0"/>
                <a:cs typeface="Segoe UI Semilight" panose="020B0402040204020203" pitchFamily="34" charset="0"/>
              </a:defRPr>
            </a:lvl4pPr>
            <a:lvl5pPr>
              <a:defRPr sz="2000">
                <a:solidFill>
                  <a:srgbClr val="1F2E3C"/>
                </a:solidFill>
                <a:latin typeface="Segoe UI Semilight" panose="020B0402040204020203" pitchFamily="34" charset="0"/>
                <a:cs typeface="Segoe UI Semilight" panose="020B0402040204020203"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9996419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eople Title Only">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3C7FAFF7-088B-43A2-8D59-EA8877E37AF6}"/>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r="1010" b="27820"/>
          <a:stretch/>
        </p:blipFill>
        <p:spPr>
          <a:xfrm>
            <a:off x="0" y="-1"/>
            <a:ext cx="12192000" cy="1493521"/>
          </a:xfrm>
          <a:prstGeom prst="rect">
            <a:avLst/>
          </a:prstGeom>
        </p:spPr>
      </p:pic>
      <p:pic>
        <p:nvPicPr>
          <p:cNvPr id="7" name="Picture 6">
            <a:extLst>
              <a:ext uri="{FF2B5EF4-FFF2-40B4-BE49-F238E27FC236}">
                <a16:creationId xmlns:a16="http://schemas.microsoft.com/office/drawing/2014/main" xmlns="" id="{853D2FF9-7691-49EB-840E-1B7ADD74F1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91747" y="283384"/>
            <a:ext cx="1676403" cy="402337"/>
          </a:xfrm>
          <a:prstGeom prst="rect">
            <a:avLst/>
          </a:prstGeom>
        </p:spPr>
      </p:pic>
      <p:sp>
        <p:nvSpPr>
          <p:cNvPr id="9" name="Line 5">
            <a:extLst>
              <a:ext uri="{FF2B5EF4-FFF2-40B4-BE49-F238E27FC236}">
                <a16:creationId xmlns:a16="http://schemas.microsoft.com/office/drawing/2014/main" xmlns="" id="{E3AE5212-AA7C-4A5A-B392-C3FB4BFFB0DA}"/>
              </a:ext>
            </a:extLst>
          </p:cNvPr>
          <p:cNvSpPr>
            <a:spLocks noChangeShapeType="1"/>
          </p:cNvSpPr>
          <p:nvPr/>
        </p:nvSpPr>
        <p:spPr bwMode="auto">
          <a:xfrm>
            <a:off x="18853" y="1527142"/>
            <a:ext cx="12173147" cy="6142"/>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sp>
        <p:nvSpPr>
          <p:cNvPr id="10" name="Line 5">
            <a:extLst>
              <a:ext uri="{FF2B5EF4-FFF2-40B4-BE49-F238E27FC236}">
                <a16:creationId xmlns:a16="http://schemas.microsoft.com/office/drawing/2014/main" xmlns="" id="{0D61FEF1-44CC-4E1A-9EC4-89FCA639386C}"/>
              </a:ext>
            </a:extLst>
          </p:cNvPr>
          <p:cNvSpPr>
            <a:spLocks noChangeShapeType="1"/>
          </p:cNvSpPr>
          <p:nvPr/>
        </p:nvSpPr>
        <p:spPr bwMode="auto">
          <a:xfrm>
            <a:off x="1" y="1502148"/>
            <a:ext cx="12191999"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pic>
        <p:nvPicPr>
          <p:cNvPr id="12" name="Picture 11">
            <a:extLst>
              <a:ext uri="{FF2B5EF4-FFF2-40B4-BE49-F238E27FC236}">
                <a16:creationId xmlns:a16="http://schemas.microsoft.com/office/drawing/2014/main" xmlns="" id="{4B5FEDCE-004C-4E8E-B593-D808FAB129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91747" y="283384"/>
            <a:ext cx="1676403" cy="402337"/>
          </a:xfrm>
          <a:prstGeom prst="rect">
            <a:avLst/>
          </a:prstGeom>
        </p:spPr>
      </p:pic>
      <p:sp>
        <p:nvSpPr>
          <p:cNvPr id="8" name="Title 1">
            <a:extLst>
              <a:ext uri="{FF2B5EF4-FFF2-40B4-BE49-F238E27FC236}">
                <a16:creationId xmlns:a16="http://schemas.microsoft.com/office/drawing/2014/main" xmlns="" id="{0271A677-C990-4C09-A174-1F37DFD7BDDD}"/>
              </a:ext>
            </a:extLst>
          </p:cNvPr>
          <p:cNvSpPr>
            <a:spLocks noGrp="1"/>
          </p:cNvSpPr>
          <p:nvPr>
            <p:ph type="title"/>
          </p:nvPr>
        </p:nvSpPr>
        <p:spPr>
          <a:xfrm>
            <a:off x="352425" y="409575"/>
            <a:ext cx="11515725" cy="1062037"/>
          </a:xfrm>
          <a:effectLst>
            <a:outerShdw blurRad="50800" dist="38100" dir="5400000" algn="t" rotWithShape="0">
              <a:prstClr val="black">
                <a:alpha val="40000"/>
              </a:prstClr>
            </a:outerShdw>
          </a:effectLst>
        </p:spPr>
        <p:txBody>
          <a:bodyPr>
            <a:normAutofit/>
          </a:bodyPr>
          <a:lstStyle>
            <a:lvl1pPr>
              <a:defRPr sz="4000">
                <a:solidFill>
                  <a:schemeClr val="bg1"/>
                </a:solidFill>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1152020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eople Disclaimer 2 Contact Names">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50000C90-118A-47BE-B0B6-BE62FC1F2F7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010" r="56196"/>
          <a:stretch/>
        </p:blipFill>
        <p:spPr>
          <a:xfrm>
            <a:off x="1" y="0"/>
            <a:ext cx="3579018" cy="6858000"/>
          </a:xfrm>
          <a:prstGeom prst="rect">
            <a:avLst/>
          </a:prstGeom>
        </p:spPr>
      </p:pic>
      <p:pic>
        <p:nvPicPr>
          <p:cNvPr id="13" name="Picture 12">
            <a:extLst>
              <a:ext uri="{FF2B5EF4-FFF2-40B4-BE49-F238E27FC236}">
                <a16:creationId xmlns:a16="http://schemas.microsoft.com/office/drawing/2014/main" xmlns="" id="{5BD5DCAF-C894-4D23-8D4F-1547F23FDB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05" y="133036"/>
            <a:ext cx="1676403" cy="402337"/>
          </a:xfrm>
          <a:prstGeom prst="rect">
            <a:avLst/>
          </a:prstGeom>
        </p:spPr>
      </p:pic>
      <p:sp>
        <p:nvSpPr>
          <p:cNvPr id="15" name="Line 5">
            <a:extLst>
              <a:ext uri="{FF2B5EF4-FFF2-40B4-BE49-F238E27FC236}">
                <a16:creationId xmlns:a16="http://schemas.microsoft.com/office/drawing/2014/main" xmlns="" id="{9D85492F-9EDC-4EAF-9036-0B6073DC8D37}"/>
              </a:ext>
            </a:extLst>
          </p:cNvPr>
          <p:cNvSpPr>
            <a:spLocks noChangeShapeType="1"/>
          </p:cNvSpPr>
          <p:nvPr/>
        </p:nvSpPr>
        <p:spPr bwMode="auto">
          <a:xfrm>
            <a:off x="3579020" y="1"/>
            <a:ext cx="0" cy="685800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sp>
        <p:nvSpPr>
          <p:cNvPr id="8" name="Title 1">
            <a:extLst>
              <a:ext uri="{FF2B5EF4-FFF2-40B4-BE49-F238E27FC236}">
                <a16:creationId xmlns:a16="http://schemas.microsoft.com/office/drawing/2014/main" xmlns="" id="{2084CC32-5F6A-49A0-90E9-5525B8FD24BE}"/>
              </a:ext>
            </a:extLst>
          </p:cNvPr>
          <p:cNvSpPr>
            <a:spLocks noGrp="1"/>
          </p:cNvSpPr>
          <p:nvPr>
            <p:ph type="title" hasCustomPrompt="1"/>
          </p:nvPr>
        </p:nvSpPr>
        <p:spPr>
          <a:xfrm>
            <a:off x="113106" y="531876"/>
            <a:ext cx="3465913" cy="1525523"/>
          </a:xfrm>
        </p:spPr>
        <p:txBody>
          <a:bodyPr anchor="b">
            <a:normAutofit/>
          </a:bodyPr>
          <a:lstStyle>
            <a:lvl1pPr>
              <a:defRPr sz="3200">
                <a:solidFill>
                  <a:srgbClr val="1F2E3C"/>
                </a:solidFill>
                <a:effectLst/>
                <a:latin typeface="Segoe UI Semilight" panose="020B0402040204020203" pitchFamily="34" charset="0"/>
                <a:cs typeface="Segoe UI Semilight" panose="020B0402040204020203" pitchFamily="34" charset="0"/>
              </a:defRPr>
            </a:lvl1pPr>
          </a:lstStyle>
          <a:p>
            <a:r>
              <a:rPr lang="en-GB" dirty="0"/>
              <a:t>Contact</a:t>
            </a:r>
          </a:p>
        </p:txBody>
      </p:sp>
      <p:sp>
        <p:nvSpPr>
          <p:cNvPr id="17" name="Text Placeholder 3">
            <a:extLst>
              <a:ext uri="{FF2B5EF4-FFF2-40B4-BE49-F238E27FC236}">
                <a16:creationId xmlns:a16="http://schemas.microsoft.com/office/drawing/2014/main" xmlns="" id="{C488FBA5-9160-4E68-9EB5-29D36A9F35FC}"/>
              </a:ext>
            </a:extLst>
          </p:cNvPr>
          <p:cNvSpPr>
            <a:spLocks noGrp="1"/>
          </p:cNvSpPr>
          <p:nvPr>
            <p:ph type="body" sz="half" idx="2" hasCustomPrompt="1"/>
          </p:nvPr>
        </p:nvSpPr>
        <p:spPr>
          <a:xfrm>
            <a:off x="113106" y="2057400"/>
            <a:ext cx="3465913" cy="4602480"/>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rgbClr val="1F2E3C"/>
                </a:solidFill>
                <a:latin typeface="Segoe UI Semilight" panose="020B0402040204020203" pitchFamily="34" charset="0"/>
                <a:cs typeface="Segoe UI Semilight" panose="020B040204020402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ltLang="en-US" sz="1200" dirty="0">
                <a:solidFill>
                  <a:srgbClr val="080808"/>
                </a:solidFill>
              </a:rPr>
              <a:t>Disclaimer: These slides are made available on the basis that no liability is accepted for any errors of fact or opinion they may contain. The slides and presentation should not be regarded as a comprehensive statement of the law and practice in this area.  Professional advice should be obtained before applying the information to particular circumstances</a:t>
            </a:r>
            <a:endParaRPr lang="en-GB" dirty="0"/>
          </a:p>
          <a:p>
            <a:endParaRPr lang="en-GB" dirty="0"/>
          </a:p>
        </p:txBody>
      </p:sp>
      <p:sp>
        <p:nvSpPr>
          <p:cNvPr id="14" name="Picture Placeholder 5">
            <a:extLst>
              <a:ext uri="{FF2B5EF4-FFF2-40B4-BE49-F238E27FC236}">
                <a16:creationId xmlns:a16="http://schemas.microsoft.com/office/drawing/2014/main" xmlns="" id="{615722EF-0F66-4CF1-AE06-BC1209F7EC26}"/>
              </a:ext>
            </a:extLst>
          </p:cNvPr>
          <p:cNvSpPr>
            <a:spLocks noGrp="1"/>
          </p:cNvSpPr>
          <p:nvPr>
            <p:ph type="pic" sz="quarter" idx="12"/>
          </p:nvPr>
        </p:nvSpPr>
        <p:spPr>
          <a:xfrm>
            <a:off x="4060983" y="1019650"/>
            <a:ext cx="1800000" cy="1800000"/>
          </a:xfrm>
        </p:spPr>
        <p:txBody>
          <a:bodyPr>
            <a:normAutofit/>
          </a:bodyPr>
          <a:lstStyle>
            <a:lvl1pPr marL="0" indent="0">
              <a:buNone/>
              <a:defRPr sz="1400">
                <a:solidFill>
                  <a:srgbClr val="1F2E3C"/>
                </a:solidFill>
                <a:latin typeface="Segoe UI Semilight" panose="020B0402040204020203" pitchFamily="34" charset="0"/>
                <a:cs typeface="Segoe UI Semilight" panose="020B0402040204020203" pitchFamily="34" charset="0"/>
              </a:defRPr>
            </a:lvl1pPr>
          </a:lstStyle>
          <a:p>
            <a:r>
              <a:rPr lang="en-US"/>
              <a:t>Click icon to add picture</a:t>
            </a:r>
            <a:endParaRPr lang="en-GB" dirty="0"/>
          </a:p>
        </p:txBody>
      </p:sp>
      <p:sp>
        <p:nvSpPr>
          <p:cNvPr id="19" name="Text Placeholder 19">
            <a:extLst>
              <a:ext uri="{FF2B5EF4-FFF2-40B4-BE49-F238E27FC236}">
                <a16:creationId xmlns:a16="http://schemas.microsoft.com/office/drawing/2014/main" xmlns="" id="{19263DA8-547A-4326-9E16-4292FD4FCCC2}"/>
              </a:ext>
            </a:extLst>
          </p:cNvPr>
          <p:cNvSpPr>
            <a:spLocks noGrp="1"/>
          </p:cNvSpPr>
          <p:nvPr>
            <p:ph type="body" sz="quarter" idx="17" hasCustomPrompt="1"/>
          </p:nvPr>
        </p:nvSpPr>
        <p:spPr>
          <a:xfrm>
            <a:off x="6455878" y="1019650"/>
            <a:ext cx="5105395" cy="2075498"/>
          </a:xfrm>
        </p:spPr>
        <p:txBody>
          <a:bodyPr/>
          <a:lstStyle>
            <a:lvl1pPr marL="0" indent="0">
              <a:buNone/>
              <a:defRPr sz="2800">
                <a:solidFill>
                  <a:srgbClr val="1F2E3C"/>
                </a:solidFill>
                <a:latin typeface="Segoe UI Semilight" panose="020B0402040204020203" pitchFamily="34" charset="0"/>
                <a:cs typeface="Segoe UI Semilight" panose="020B0402040204020203" pitchFamily="34" charset="0"/>
              </a:defRPr>
            </a:lvl1pPr>
            <a:lvl2pPr marL="0" indent="0">
              <a:buNone/>
              <a:defRPr sz="2000">
                <a:solidFill>
                  <a:srgbClr val="1F2E3C"/>
                </a:solidFill>
                <a:latin typeface="Segoe UI Semilight" panose="020B0402040204020203" pitchFamily="34" charset="0"/>
                <a:cs typeface="Segoe UI Semilight" panose="020B0402040204020203" pitchFamily="34" charset="0"/>
              </a:defRPr>
            </a:lvl2pPr>
            <a:lvl3pPr marL="914400" indent="0">
              <a:buNone/>
              <a:defRPr>
                <a:latin typeface="Segoe UI Semilight" panose="020B0402040204020203" pitchFamily="34" charset="0"/>
                <a:cs typeface="Segoe UI Semilight" panose="020B0402040204020203" pitchFamily="34" charset="0"/>
              </a:defRPr>
            </a:lvl3pPr>
            <a:lvl4pPr marL="1371600" indent="0">
              <a:buNone/>
              <a:defRPr>
                <a:latin typeface="Segoe UI Semilight" panose="020B0402040204020203" pitchFamily="34" charset="0"/>
                <a:cs typeface="Segoe UI Semilight" panose="020B0402040204020203" pitchFamily="34" charset="0"/>
              </a:defRPr>
            </a:lvl4pPr>
            <a:lvl5pPr marL="1828800" indent="0">
              <a:buNone/>
              <a:defRPr>
                <a:latin typeface="Segoe UI Semilight" panose="020B0402040204020203" pitchFamily="34" charset="0"/>
                <a:cs typeface="Segoe UI Semilight" panose="020B0402040204020203" pitchFamily="34" charset="0"/>
              </a:defRPr>
            </a:lvl5pPr>
          </a:lstStyle>
          <a:p>
            <a:pPr lvl="0"/>
            <a:r>
              <a:rPr lang="en-US" dirty="0"/>
              <a:t>Name</a:t>
            </a:r>
          </a:p>
          <a:p>
            <a:pPr lvl="1"/>
            <a:endParaRPr lang="en-US" dirty="0"/>
          </a:p>
          <a:p>
            <a:pPr lvl="1"/>
            <a:r>
              <a:rPr lang="en-US" dirty="0"/>
              <a:t>e: z.surname@hempsons.co.uk</a:t>
            </a:r>
          </a:p>
          <a:p>
            <a:pPr lvl="1"/>
            <a:r>
              <a:rPr lang="en-US" dirty="0"/>
              <a:t>t: 0xxxx </a:t>
            </a:r>
            <a:r>
              <a:rPr lang="en-US" dirty="0" err="1"/>
              <a:t>xxxxxx</a:t>
            </a:r>
            <a:r>
              <a:rPr lang="en-US" dirty="0"/>
              <a:t> m: 07xxx </a:t>
            </a:r>
            <a:r>
              <a:rPr lang="en-US" dirty="0" err="1"/>
              <a:t>xxxxxx</a:t>
            </a:r>
            <a:endParaRPr lang="en-GB" dirty="0"/>
          </a:p>
        </p:txBody>
      </p:sp>
      <p:sp>
        <p:nvSpPr>
          <p:cNvPr id="20" name="Picture Placeholder 5">
            <a:extLst>
              <a:ext uri="{FF2B5EF4-FFF2-40B4-BE49-F238E27FC236}">
                <a16:creationId xmlns:a16="http://schemas.microsoft.com/office/drawing/2014/main" xmlns="" id="{ABA540DA-E7CC-46FF-806F-EBFEA4B10219}"/>
              </a:ext>
            </a:extLst>
          </p:cNvPr>
          <p:cNvSpPr>
            <a:spLocks noGrp="1"/>
          </p:cNvSpPr>
          <p:nvPr>
            <p:ph type="pic" sz="quarter" idx="18"/>
          </p:nvPr>
        </p:nvSpPr>
        <p:spPr>
          <a:xfrm>
            <a:off x="4060983" y="3556841"/>
            <a:ext cx="1800000" cy="1800000"/>
          </a:xfrm>
        </p:spPr>
        <p:txBody>
          <a:bodyPr>
            <a:normAutofit/>
          </a:bodyPr>
          <a:lstStyle>
            <a:lvl1pPr marL="0" indent="0">
              <a:buNone/>
              <a:defRPr sz="1400">
                <a:solidFill>
                  <a:srgbClr val="1F2E3C"/>
                </a:solidFill>
                <a:latin typeface="Segoe UI Semilight" panose="020B0402040204020203" pitchFamily="34" charset="0"/>
                <a:cs typeface="Segoe UI Semilight" panose="020B0402040204020203" pitchFamily="34" charset="0"/>
              </a:defRPr>
            </a:lvl1pPr>
          </a:lstStyle>
          <a:p>
            <a:r>
              <a:rPr lang="en-US"/>
              <a:t>Click icon to add picture</a:t>
            </a:r>
            <a:endParaRPr lang="en-GB" dirty="0"/>
          </a:p>
        </p:txBody>
      </p:sp>
      <p:sp>
        <p:nvSpPr>
          <p:cNvPr id="21" name="Text Placeholder 19">
            <a:extLst>
              <a:ext uri="{FF2B5EF4-FFF2-40B4-BE49-F238E27FC236}">
                <a16:creationId xmlns:a16="http://schemas.microsoft.com/office/drawing/2014/main" xmlns="" id="{BCDDA743-50E9-4E08-B007-1E1FB42EFC63}"/>
              </a:ext>
            </a:extLst>
          </p:cNvPr>
          <p:cNvSpPr>
            <a:spLocks noGrp="1"/>
          </p:cNvSpPr>
          <p:nvPr>
            <p:ph type="body" sz="quarter" idx="19" hasCustomPrompt="1"/>
          </p:nvPr>
        </p:nvSpPr>
        <p:spPr>
          <a:xfrm>
            <a:off x="6455878" y="3556841"/>
            <a:ext cx="5105395" cy="2075498"/>
          </a:xfrm>
        </p:spPr>
        <p:txBody>
          <a:bodyPr/>
          <a:lstStyle>
            <a:lvl1pPr marL="0" indent="0">
              <a:buNone/>
              <a:defRPr sz="2800">
                <a:solidFill>
                  <a:srgbClr val="1F2E3C"/>
                </a:solidFill>
                <a:latin typeface="Segoe UI Semilight" panose="020B0402040204020203" pitchFamily="34" charset="0"/>
                <a:cs typeface="Segoe UI Semilight" panose="020B0402040204020203" pitchFamily="34" charset="0"/>
              </a:defRPr>
            </a:lvl1pPr>
            <a:lvl2pPr marL="0" indent="0">
              <a:buNone/>
              <a:defRPr sz="2000">
                <a:solidFill>
                  <a:srgbClr val="1F2E3C"/>
                </a:solidFill>
                <a:latin typeface="Segoe UI Semilight" panose="020B0402040204020203" pitchFamily="34" charset="0"/>
                <a:cs typeface="Segoe UI Semilight" panose="020B0402040204020203" pitchFamily="34" charset="0"/>
              </a:defRPr>
            </a:lvl2pPr>
            <a:lvl3pPr marL="914400" indent="0">
              <a:buNone/>
              <a:defRPr>
                <a:latin typeface="Segoe UI Semilight" panose="020B0402040204020203" pitchFamily="34" charset="0"/>
                <a:cs typeface="Segoe UI Semilight" panose="020B0402040204020203" pitchFamily="34" charset="0"/>
              </a:defRPr>
            </a:lvl3pPr>
            <a:lvl4pPr marL="1371600" indent="0">
              <a:buNone/>
              <a:defRPr>
                <a:latin typeface="Segoe UI Semilight" panose="020B0402040204020203" pitchFamily="34" charset="0"/>
                <a:cs typeface="Segoe UI Semilight" panose="020B0402040204020203" pitchFamily="34" charset="0"/>
              </a:defRPr>
            </a:lvl4pPr>
            <a:lvl5pPr marL="1828800" indent="0">
              <a:buNone/>
              <a:defRPr>
                <a:latin typeface="Segoe UI Semilight" panose="020B0402040204020203" pitchFamily="34" charset="0"/>
                <a:cs typeface="Segoe UI Semilight" panose="020B0402040204020203" pitchFamily="34" charset="0"/>
              </a:defRPr>
            </a:lvl5pPr>
          </a:lstStyle>
          <a:p>
            <a:pPr lvl="0"/>
            <a:r>
              <a:rPr lang="en-US" dirty="0"/>
              <a:t>Name</a:t>
            </a:r>
          </a:p>
          <a:p>
            <a:pPr lvl="1"/>
            <a:endParaRPr lang="en-US" dirty="0"/>
          </a:p>
          <a:p>
            <a:pPr lvl="1"/>
            <a:r>
              <a:rPr lang="en-US" dirty="0"/>
              <a:t>e: z.surname@hempsons.co.uk</a:t>
            </a:r>
          </a:p>
          <a:p>
            <a:pPr lvl="1"/>
            <a:r>
              <a:rPr lang="en-US" dirty="0"/>
              <a:t>t: 0xxxx </a:t>
            </a:r>
            <a:r>
              <a:rPr lang="en-US" dirty="0" err="1"/>
              <a:t>xxxxxx</a:t>
            </a:r>
            <a:r>
              <a:rPr lang="en-US" dirty="0"/>
              <a:t> m: 07xxx </a:t>
            </a:r>
            <a:r>
              <a:rPr lang="en-US" dirty="0" err="1"/>
              <a:t>xxxxxx</a:t>
            </a:r>
            <a:endParaRPr lang="en-GB" dirty="0"/>
          </a:p>
        </p:txBody>
      </p:sp>
      <p:grpSp>
        <p:nvGrpSpPr>
          <p:cNvPr id="11" name="Group 10">
            <a:extLst>
              <a:ext uri="{FF2B5EF4-FFF2-40B4-BE49-F238E27FC236}">
                <a16:creationId xmlns:a16="http://schemas.microsoft.com/office/drawing/2014/main" xmlns="" id="{69C156CF-C3A4-4D58-9BD6-895D963ACFC0}"/>
              </a:ext>
            </a:extLst>
          </p:cNvPr>
          <p:cNvGrpSpPr/>
          <p:nvPr userDrawn="1"/>
        </p:nvGrpSpPr>
        <p:grpSpPr>
          <a:xfrm>
            <a:off x="113105" y="5151067"/>
            <a:ext cx="3352983" cy="1508813"/>
            <a:chOff x="0" y="0"/>
            <a:chExt cx="3600000" cy="1620000"/>
          </a:xfrm>
        </p:grpSpPr>
        <p:sp>
          <p:nvSpPr>
            <p:cNvPr id="12" name="Rectangle: Rounded Corners 11">
              <a:extLst>
                <a:ext uri="{FF2B5EF4-FFF2-40B4-BE49-F238E27FC236}">
                  <a16:creationId xmlns:a16="http://schemas.microsoft.com/office/drawing/2014/main" xmlns="" id="{DCAE2A26-D615-4470-A4D0-93744A1E9CBE}"/>
                </a:ext>
              </a:extLst>
            </p:cNvPr>
            <p:cNvSpPr/>
            <p:nvPr userDrawn="1"/>
          </p:nvSpPr>
          <p:spPr>
            <a:xfrm>
              <a:off x="0" y="0"/>
              <a:ext cx="3600000" cy="162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16" name="Group 15">
              <a:extLst>
                <a:ext uri="{FF2B5EF4-FFF2-40B4-BE49-F238E27FC236}">
                  <a16:creationId xmlns:a16="http://schemas.microsoft.com/office/drawing/2014/main" xmlns="" id="{80873CEB-1353-45F8-B756-484EFD64804C}"/>
                </a:ext>
              </a:extLst>
            </p:cNvPr>
            <p:cNvGrpSpPr>
              <a:grpSpLocks noChangeAspect="1"/>
            </p:cNvGrpSpPr>
            <p:nvPr userDrawn="1"/>
          </p:nvGrpSpPr>
          <p:grpSpPr>
            <a:xfrm>
              <a:off x="180870" y="170822"/>
              <a:ext cx="3240000" cy="1278001"/>
              <a:chOff x="0" y="0"/>
              <a:chExt cx="6397869" cy="2521585"/>
            </a:xfrm>
          </p:grpSpPr>
          <p:pic>
            <p:nvPicPr>
              <p:cNvPr id="22" name="Picture 21">
                <a:extLst>
                  <a:ext uri="{FF2B5EF4-FFF2-40B4-BE49-F238E27FC236}">
                    <a16:creationId xmlns:a16="http://schemas.microsoft.com/office/drawing/2014/main" xmlns="" id="{A33B7073-1299-4A49-9A8B-9F987909818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3406" t="6596" r="3172" b="5426"/>
              <a:stretch/>
            </p:blipFill>
            <p:spPr bwMode="auto">
              <a:xfrm>
                <a:off x="4149969" y="1366576"/>
                <a:ext cx="2247900" cy="1140460"/>
              </a:xfrm>
              <a:prstGeom prst="rect">
                <a:avLst/>
              </a:prstGeom>
              <a:ln>
                <a:noFill/>
              </a:ln>
              <a:extLst>
                <a:ext uri="{53640926-AAD7-44D8-BBD7-CCE9431645EC}">
                  <a14:shadowObscured xmlns:a14="http://schemas.microsoft.com/office/drawing/2010/main"/>
                </a:ext>
              </a:extLst>
            </p:spPr>
          </p:pic>
          <p:pic>
            <p:nvPicPr>
              <p:cNvPr id="23" name="Picture 22">
                <a:extLst>
                  <a:ext uri="{FF2B5EF4-FFF2-40B4-BE49-F238E27FC236}">
                    <a16:creationId xmlns:a16="http://schemas.microsoft.com/office/drawing/2014/main" xmlns="" id="{50012049-D1DF-41F3-B341-2AD2521928E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3152" t="32642" r="3419" b="33853"/>
              <a:stretch/>
            </p:blipFill>
            <p:spPr bwMode="auto">
              <a:xfrm>
                <a:off x="2969288" y="231112"/>
                <a:ext cx="3425190" cy="675005"/>
              </a:xfrm>
              <a:prstGeom prst="rect">
                <a:avLst/>
              </a:prstGeom>
              <a:ln>
                <a:noFill/>
              </a:ln>
              <a:extLst>
                <a:ext uri="{53640926-AAD7-44D8-BBD7-CCE9431645EC}">
                  <a14:shadowObscured xmlns:a14="http://schemas.microsoft.com/office/drawing/2010/main"/>
                </a:ext>
              </a:extLst>
            </p:spPr>
          </p:pic>
          <p:pic>
            <p:nvPicPr>
              <p:cNvPr id="24" name="Picture 23">
                <a:extLst>
                  <a:ext uri="{FF2B5EF4-FFF2-40B4-BE49-F238E27FC236}">
                    <a16:creationId xmlns:a16="http://schemas.microsoft.com/office/drawing/2014/main" xmlns="" id="{F6AA863A-06C3-40AA-9CF8-0F4AA6FE0AD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0872" t="6152" r="21133" b="7334"/>
              <a:stretch/>
            </p:blipFill>
            <p:spPr bwMode="auto">
              <a:xfrm>
                <a:off x="0" y="0"/>
                <a:ext cx="1369060" cy="1147445"/>
              </a:xfrm>
              <a:prstGeom prst="rect">
                <a:avLst/>
              </a:prstGeom>
              <a:ln>
                <a:noFill/>
              </a:ln>
              <a:extLst>
                <a:ext uri="{53640926-AAD7-44D8-BBD7-CCE9431645EC}">
                  <a14:shadowObscured xmlns:a14="http://schemas.microsoft.com/office/drawing/2010/main"/>
                </a:ext>
              </a:extLst>
            </p:spPr>
          </p:pic>
          <p:pic>
            <p:nvPicPr>
              <p:cNvPr id="25" name="Picture 24">
                <a:extLst>
                  <a:ext uri="{FF2B5EF4-FFF2-40B4-BE49-F238E27FC236}">
                    <a16:creationId xmlns:a16="http://schemas.microsoft.com/office/drawing/2014/main" xmlns="" id="{30ACFEF5-DAD4-47E3-899F-ABD626C1FC4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82132" y="0"/>
                <a:ext cx="1355090" cy="1144270"/>
              </a:xfrm>
              <a:prstGeom prst="rect">
                <a:avLst/>
              </a:prstGeom>
            </p:spPr>
          </p:pic>
          <p:pic>
            <p:nvPicPr>
              <p:cNvPr id="26" name="Picture 25">
                <a:extLst>
                  <a:ext uri="{FF2B5EF4-FFF2-40B4-BE49-F238E27FC236}">
                    <a16:creationId xmlns:a16="http://schemas.microsoft.com/office/drawing/2014/main" xmlns="" id="{6C2E7A5F-DB86-4B42-866E-754ED4604C0F}"/>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0" y="1371600"/>
                <a:ext cx="1778000" cy="1149985"/>
              </a:xfrm>
              <a:prstGeom prst="rect">
                <a:avLst/>
              </a:prstGeom>
              <a:noFill/>
              <a:ln>
                <a:noFill/>
              </a:ln>
            </p:spPr>
          </p:pic>
          <p:pic>
            <p:nvPicPr>
              <p:cNvPr id="27" name="Picture 26">
                <a:extLst>
                  <a:ext uri="{FF2B5EF4-FFF2-40B4-BE49-F238E27FC236}">
                    <a16:creationId xmlns:a16="http://schemas.microsoft.com/office/drawing/2014/main" xmlns="" id="{EFB26B17-B5B9-41D4-B247-09987B749AE9}"/>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2769" t="4613" r="2805" b="17259"/>
              <a:stretch/>
            </p:blipFill>
            <p:spPr bwMode="auto">
              <a:xfrm>
                <a:off x="2145323" y="1371600"/>
                <a:ext cx="1735455" cy="1135380"/>
              </a:xfrm>
              <a:prstGeom prst="rect">
                <a:avLst/>
              </a:prstGeom>
              <a:ln>
                <a:noFill/>
              </a:ln>
              <a:extLst>
                <a:ext uri="{53640926-AAD7-44D8-BBD7-CCE9431645EC}">
                  <a14:shadowObscured xmlns:a14="http://schemas.microsoft.com/office/drawing/2010/main"/>
                </a:ext>
              </a:extLst>
            </p:spPr>
          </p:pic>
        </p:grpSp>
      </p:grpSp>
    </p:spTree>
    <p:extLst>
      <p:ext uri="{BB962C8B-B14F-4D97-AF65-F5344CB8AC3E}">
        <p14:creationId xmlns:p14="http://schemas.microsoft.com/office/powerpoint/2010/main" val="42945317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eople Disclaimer 3 Contact Names">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xmlns="" id="{ED053E0F-9EA8-4901-8565-DB5A1E8D8FB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010" r="56196"/>
          <a:stretch/>
        </p:blipFill>
        <p:spPr>
          <a:xfrm>
            <a:off x="1" y="0"/>
            <a:ext cx="3579018" cy="6858000"/>
          </a:xfrm>
          <a:prstGeom prst="rect">
            <a:avLst/>
          </a:prstGeom>
        </p:spPr>
      </p:pic>
      <p:pic>
        <p:nvPicPr>
          <p:cNvPr id="13" name="Picture 12">
            <a:extLst>
              <a:ext uri="{FF2B5EF4-FFF2-40B4-BE49-F238E27FC236}">
                <a16:creationId xmlns:a16="http://schemas.microsoft.com/office/drawing/2014/main" xmlns="" id="{5BD5DCAF-C894-4D23-8D4F-1547F23FDB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05" y="133036"/>
            <a:ext cx="1676403" cy="402337"/>
          </a:xfrm>
          <a:prstGeom prst="rect">
            <a:avLst/>
          </a:prstGeom>
        </p:spPr>
      </p:pic>
      <p:sp>
        <p:nvSpPr>
          <p:cNvPr id="15" name="Line 5">
            <a:extLst>
              <a:ext uri="{FF2B5EF4-FFF2-40B4-BE49-F238E27FC236}">
                <a16:creationId xmlns:a16="http://schemas.microsoft.com/office/drawing/2014/main" xmlns="" id="{9D85492F-9EDC-4EAF-9036-0B6073DC8D37}"/>
              </a:ext>
            </a:extLst>
          </p:cNvPr>
          <p:cNvSpPr>
            <a:spLocks noChangeShapeType="1"/>
          </p:cNvSpPr>
          <p:nvPr/>
        </p:nvSpPr>
        <p:spPr bwMode="auto">
          <a:xfrm>
            <a:off x="3579020" y="1"/>
            <a:ext cx="0" cy="685800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sp>
        <p:nvSpPr>
          <p:cNvPr id="8" name="Title 1">
            <a:extLst>
              <a:ext uri="{FF2B5EF4-FFF2-40B4-BE49-F238E27FC236}">
                <a16:creationId xmlns:a16="http://schemas.microsoft.com/office/drawing/2014/main" xmlns="" id="{2084CC32-5F6A-49A0-90E9-5525B8FD24BE}"/>
              </a:ext>
            </a:extLst>
          </p:cNvPr>
          <p:cNvSpPr>
            <a:spLocks noGrp="1"/>
          </p:cNvSpPr>
          <p:nvPr>
            <p:ph type="title" hasCustomPrompt="1"/>
          </p:nvPr>
        </p:nvSpPr>
        <p:spPr>
          <a:xfrm>
            <a:off x="113106" y="531876"/>
            <a:ext cx="3465913" cy="1525523"/>
          </a:xfrm>
        </p:spPr>
        <p:txBody>
          <a:bodyPr anchor="b">
            <a:normAutofit/>
          </a:bodyPr>
          <a:lstStyle>
            <a:lvl1pPr>
              <a:defRPr sz="3200">
                <a:solidFill>
                  <a:srgbClr val="1F2E3C"/>
                </a:solidFill>
                <a:effectLst/>
                <a:latin typeface="Segoe UI Semilight" panose="020B0402040204020203" pitchFamily="34" charset="0"/>
                <a:cs typeface="Segoe UI Semilight" panose="020B0402040204020203" pitchFamily="34" charset="0"/>
              </a:defRPr>
            </a:lvl1pPr>
          </a:lstStyle>
          <a:p>
            <a:r>
              <a:rPr lang="en-GB" dirty="0"/>
              <a:t>Contact</a:t>
            </a:r>
          </a:p>
        </p:txBody>
      </p:sp>
      <p:sp>
        <p:nvSpPr>
          <p:cNvPr id="9" name="Text Placeholder 3">
            <a:extLst>
              <a:ext uri="{FF2B5EF4-FFF2-40B4-BE49-F238E27FC236}">
                <a16:creationId xmlns:a16="http://schemas.microsoft.com/office/drawing/2014/main" xmlns="" id="{302E049D-84EC-48CC-9CB5-139ADB74BAE7}"/>
              </a:ext>
            </a:extLst>
          </p:cNvPr>
          <p:cNvSpPr>
            <a:spLocks noGrp="1"/>
          </p:cNvSpPr>
          <p:nvPr>
            <p:ph type="body" sz="half" idx="2" hasCustomPrompt="1"/>
          </p:nvPr>
        </p:nvSpPr>
        <p:spPr>
          <a:xfrm>
            <a:off x="113106" y="2057400"/>
            <a:ext cx="3465913" cy="4602480"/>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rgbClr val="1F2E3C"/>
                </a:solidFill>
                <a:latin typeface="Segoe UI Semilight" panose="020B0402040204020203" pitchFamily="34" charset="0"/>
                <a:cs typeface="Segoe UI Semilight" panose="020B040204020402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ltLang="en-US" sz="1200" dirty="0">
                <a:solidFill>
                  <a:srgbClr val="080808"/>
                </a:solidFill>
              </a:rPr>
              <a:t>Disclaimer: These slides are made available on the basis that no liability is accepted for any errors of fact or opinion they may contain. The slides and presentation should not be regarded as a comprehensive statement of the law and practice in this area.  Professional advice should be obtained before applying the information to particular circumstances</a:t>
            </a:r>
            <a:endParaRPr lang="en-GB" dirty="0"/>
          </a:p>
          <a:p>
            <a:endParaRPr lang="en-GB" dirty="0"/>
          </a:p>
        </p:txBody>
      </p:sp>
      <p:sp>
        <p:nvSpPr>
          <p:cNvPr id="14" name="Picture Placeholder 5">
            <a:extLst>
              <a:ext uri="{FF2B5EF4-FFF2-40B4-BE49-F238E27FC236}">
                <a16:creationId xmlns:a16="http://schemas.microsoft.com/office/drawing/2014/main" xmlns="" id="{F63BD739-105F-45DC-BC48-8844E477A190}"/>
              </a:ext>
            </a:extLst>
          </p:cNvPr>
          <p:cNvSpPr>
            <a:spLocks noGrp="1"/>
          </p:cNvSpPr>
          <p:nvPr>
            <p:ph type="pic" sz="quarter" idx="12"/>
          </p:nvPr>
        </p:nvSpPr>
        <p:spPr>
          <a:xfrm>
            <a:off x="4060983" y="186685"/>
            <a:ext cx="1800000" cy="1800000"/>
          </a:xfrm>
        </p:spPr>
        <p:txBody>
          <a:bodyPr>
            <a:normAutofit/>
          </a:bodyPr>
          <a:lstStyle>
            <a:lvl1pPr marL="0" indent="0">
              <a:buNone/>
              <a:defRPr sz="1400">
                <a:solidFill>
                  <a:srgbClr val="1F2E3C"/>
                </a:solidFill>
                <a:latin typeface="Segoe UI Semilight" panose="020B0402040204020203" pitchFamily="34" charset="0"/>
                <a:cs typeface="Segoe UI Semilight" panose="020B0402040204020203" pitchFamily="34" charset="0"/>
              </a:defRPr>
            </a:lvl1pPr>
          </a:lstStyle>
          <a:p>
            <a:r>
              <a:rPr lang="en-US"/>
              <a:t>Click icon to add picture</a:t>
            </a:r>
            <a:endParaRPr lang="en-GB" dirty="0"/>
          </a:p>
        </p:txBody>
      </p:sp>
      <p:sp>
        <p:nvSpPr>
          <p:cNvPr id="20" name="Text Placeholder 19">
            <a:extLst>
              <a:ext uri="{FF2B5EF4-FFF2-40B4-BE49-F238E27FC236}">
                <a16:creationId xmlns:a16="http://schemas.microsoft.com/office/drawing/2014/main" xmlns="" id="{943DAF89-F596-4742-B71C-CE057886F8AD}"/>
              </a:ext>
            </a:extLst>
          </p:cNvPr>
          <p:cNvSpPr>
            <a:spLocks noGrp="1"/>
          </p:cNvSpPr>
          <p:nvPr>
            <p:ph type="body" sz="quarter" idx="17" hasCustomPrompt="1"/>
          </p:nvPr>
        </p:nvSpPr>
        <p:spPr>
          <a:xfrm>
            <a:off x="6455878" y="186685"/>
            <a:ext cx="5105395" cy="2075498"/>
          </a:xfrm>
        </p:spPr>
        <p:txBody>
          <a:bodyPr/>
          <a:lstStyle>
            <a:lvl1pPr marL="0" indent="0">
              <a:buNone/>
              <a:defRPr sz="2800">
                <a:solidFill>
                  <a:srgbClr val="1F2E3C"/>
                </a:solidFill>
                <a:latin typeface="Segoe UI Semilight" panose="020B0402040204020203" pitchFamily="34" charset="0"/>
                <a:cs typeface="Segoe UI Semilight" panose="020B0402040204020203" pitchFamily="34" charset="0"/>
              </a:defRPr>
            </a:lvl1pPr>
            <a:lvl2pPr marL="0" indent="0">
              <a:buNone/>
              <a:defRPr sz="2000">
                <a:solidFill>
                  <a:srgbClr val="1F2E3C"/>
                </a:solidFill>
                <a:latin typeface="Segoe UI Semilight" panose="020B0402040204020203" pitchFamily="34" charset="0"/>
                <a:cs typeface="Segoe UI Semilight" panose="020B0402040204020203" pitchFamily="34" charset="0"/>
              </a:defRPr>
            </a:lvl2pPr>
            <a:lvl3pPr marL="914400" indent="0">
              <a:buNone/>
              <a:defRPr>
                <a:latin typeface="Segoe UI Semilight" panose="020B0402040204020203" pitchFamily="34" charset="0"/>
                <a:cs typeface="Segoe UI Semilight" panose="020B0402040204020203" pitchFamily="34" charset="0"/>
              </a:defRPr>
            </a:lvl3pPr>
            <a:lvl4pPr marL="1371600" indent="0">
              <a:buNone/>
              <a:defRPr>
                <a:latin typeface="Segoe UI Semilight" panose="020B0402040204020203" pitchFamily="34" charset="0"/>
                <a:cs typeface="Segoe UI Semilight" panose="020B0402040204020203" pitchFamily="34" charset="0"/>
              </a:defRPr>
            </a:lvl4pPr>
            <a:lvl5pPr marL="1828800" indent="0">
              <a:buNone/>
              <a:defRPr>
                <a:latin typeface="Segoe UI Semilight" panose="020B0402040204020203" pitchFamily="34" charset="0"/>
                <a:cs typeface="Segoe UI Semilight" panose="020B0402040204020203" pitchFamily="34" charset="0"/>
              </a:defRPr>
            </a:lvl5pPr>
          </a:lstStyle>
          <a:p>
            <a:pPr lvl="0"/>
            <a:r>
              <a:rPr lang="en-US" dirty="0"/>
              <a:t>Name</a:t>
            </a:r>
          </a:p>
          <a:p>
            <a:pPr lvl="1"/>
            <a:endParaRPr lang="en-US" dirty="0"/>
          </a:p>
          <a:p>
            <a:pPr lvl="1"/>
            <a:r>
              <a:rPr lang="en-US" dirty="0"/>
              <a:t>e: z.surname@hempsons.co.uk</a:t>
            </a:r>
          </a:p>
          <a:p>
            <a:pPr lvl="1"/>
            <a:r>
              <a:rPr lang="en-US" dirty="0"/>
              <a:t>t: 0xxxx </a:t>
            </a:r>
            <a:r>
              <a:rPr lang="en-US" dirty="0" err="1"/>
              <a:t>xxxxxx</a:t>
            </a:r>
            <a:r>
              <a:rPr lang="en-US" dirty="0"/>
              <a:t> m: 07xxx </a:t>
            </a:r>
            <a:r>
              <a:rPr lang="en-US" dirty="0" err="1"/>
              <a:t>xxxxxx</a:t>
            </a:r>
            <a:endParaRPr lang="en-GB" dirty="0"/>
          </a:p>
        </p:txBody>
      </p:sp>
      <p:sp>
        <p:nvSpPr>
          <p:cNvPr id="21" name="Picture Placeholder 5">
            <a:extLst>
              <a:ext uri="{FF2B5EF4-FFF2-40B4-BE49-F238E27FC236}">
                <a16:creationId xmlns:a16="http://schemas.microsoft.com/office/drawing/2014/main" xmlns="" id="{D8D81A8C-B3F2-45EF-BA88-49925A5EA394}"/>
              </a:ext>
            </a:extLst>
          </p:cNvPr>
          <p:cNvSpPr>
            <a:spLocks noGrp="1"/>
          </p:cNvSpPr>
          <p:nvPr>
            <p:ph type="pic" sz="quarter" idx="18"/>
          </p:nvPr>
        </p:nvSpPr>
        <p:spPr>
          <a:xfrm>
            <a:off x="4060983" y="2425167"/>
            <a:ext cx="1800000" cy="1800000"/>
          </a:xfrm>
        </p:spPr>
        <p:txBody>
          <a:bodyPr>
            <a:normAutofit/>
          </a:bodyPr>
          <a:lstStyle>
            <a:lvl1pPr marL="0" indent="0">
              <a:buNone/>
              <a:defRPr sz="1400">
                <a:solidFill>
                  <a:srgbClr val="1F2E3C"/>
                </a:solidFill>
                <a:latin typeface="Segoe UI Semilight" panose="020B0402040204020203" pitchFamily="34" charset="0"/>
                <a:cs typeface="Segoe UI Semilight" panose="020B0402040204020203" pitchFamily="34" charset="0"/>
              </a:defRPr>
            </a:lvl1pPr>
          </a:lstStyle>
          <a:p>
            <a:r>
              <a:rPr lang="en-US"/>
              <a:t>Click icon to add picture</a:t>
            </a:r>
            <a:endParaRPr lang="en-GB" dirty="0"/>
          </a:p>
        </p:txBody>
      </p:sp>
      <p:sp>
        <p:nvSpPr>
          <p:cNvPr id="22" name="Text Placeholder 19">
            <a:extLst>
              <a:ext uri="{FF2B5EF4-FFF2-40B4-BE49-F238E27FC236}">
                <a16:creationId xmlns:a16="http://schemas.microsoft.com/office/drawing/2014/main" xmlns="" id="{3E02EEB5-C09B-4C1A-A487-F8E6A96E0C7E}"/>
              </a:ext>
            </a:extLst>
          </p:cNvPr>
          <p:cNvSpPr>
            <a:spLocks noGrp="1"/>
          </p:cNvSpPr>
          <p:nvPr>
            <p:ph type="body" sz="quarter" idx="19" hasCustomPrompt="1"/>
          </p:nvPr>
        </p:nvSpPr>
        <p:spPr>
          <a:xfrm>
            <a:off x="6455878" y="2425167"/>
            <a:ext cx="5105395" cy="2075498"/>
          </a:xfrm>
        </p:spPr>
        <p:txBody>
          <a:bodyPr/>
          <a:lstStyle>
            <a:lvl1pPr marL="0" indent="0">
              <a:buNone/>
              <a:defRPr sz="2800">
                <a:solidFill>
                  <a:srgbClr val="1F2E3C"/>
                </a:solidFill>
                <a:latin typeface="Segoe UI Semilight" panose="020B0402040204020203" pitchFamily="34" charset="0"/>
                <a:cs typeface="Segoe UI Semilight" panose="020B0402040204020203" pitchFamily="34" charset="0"/>
              </a:defRPr>
            </a:lvl1pPr>
            <a:lvl2pPr marL="0" indent="0">
              <a:buNone/>
              <a:defRPr sz="2000">
                <a:solidFill>
                  <a:srgbClr val="1F2E3C"/>
                </a:solidFill>
                <a:latin typeface="Segoe UI Semilight" panose="020B0402040204020203" pitchFamily="34" charset="0"/>
                <a:cs typeface="Segoe UI Semilight" panose="020B0402040204020203" pitchFamily="34" charset="0"/>
              </a:defRPr>
            </a:lvl2pPr>
            <a:lvl3pPr marL="914400" indent="0">
              <a:buNone/>
              <a:defRPr>
                <a:latin typeface="Segoe UI Semilight" panose="020B0402040204020203" pitchFamily="34" charset="0"/>
                <a:cs typeface="Segoe UI Semilight" panose="020B0402040204020203" pitchFamily="34" charset="0"/>
              </a:defRPr>
            </a:lvl3pPr>
            <a:lvl4pPr marL="1371600" indent="0">
              <a:buNone/>
              <a:defRPr>
                <a:latin typeface="Segoe UI Semilight" panose="020B0402040204020203" pitchFamily="34" charset="0"/>
                <a:cs typeface="Segoe UI Semilight" panose="020B0402040204020203" pitchFamily="34" charset="0"/>
              </a:defRPr>
            </a:lvl4pPr>
            <a:lvl5pPr marL="1828800" indent="0">
              <a:buNone/>
              <a:defRPr>
                <a:latin typeface="Segoe UI Semilight" panose="020B0402040204020203" pitchFamily="34" charset="0"/>
                <a:cs typeface="Segoe UI Semilight" panose="020B0402040204020203" pitchFamily="34" charset="0"/>
              </a:defRPr>
            </a:lvl5pPr>
          </a:lstStyle>
          <a:p>
            <a:pPr lvl="0"/>
            <a:r>
              <a:rPr lang="en-US" dirty="0"/>
              <a:t>Name</a:t>
            </a:r>
          </a:p>
          <a:p>
            <a:pPr lvl="1"/>
            <a:endParaRPr lang="en-US" dirty="0"/>
          </a:p>
          <a:p>
            <a:pPr lvl="1"/>
            <a:r>
              <a:rPr lang="en-US" dirty="0"/>
              <a:t>e: z.surname@hempsons.co.uk</a:t>
            </a:r>
          </a:p>
          <a:p>
            <a:pPr lvl="1"/>
            <a:r>
              <a:rPr lang="en-US" dirty="0"/>
              <a:t>t: 0xxxx </a:t>
            </a:r>
            <a:r>
              <a:rPr lang="en-US" dirty="0" err="1"/>
              <a:t>xxxxxx</a:t>
            </a:r>
            <a:r>
              <a:rPr lang="en-US" dirty="0"/>
              <a:t> m: 07xxx </a:t>
            </a:r>
            <a:r>
              <a:rPr lang="en-US" dirty="0" err="1"/>
              <a:t>xxxxxx</a:t>
            </a:r>
            <a:endParaRPr lang="en-GB" dirty="0"/>
          </a:p>
        </p:txBody>
      </p:sp>
      <p:sp>
        <p:nvSpPr>
          <p:cNvPr id="23" name="Picture Placeholder 5">
            <a:extLst>
              <a:ext uri="{FF2B5EF4-FFF2-40B4-BE49-F238E27FC236}">
                <a16:creationId xmlns:a16="http://schemas.microsoft.com/office/drawing/2014/main" xmlns="" id="{424C67F3-6E02-4E17-A84C-ACD5BE4F5EF9}"/>
              </a:ext>
            </a:extLst>
          </p:cNvPr>
          <p:cNvSpPr>
            <a:spLocks noGrp="1"/>
          </p:cNvSpPr>
          <p:nvPr>
            <p:ph type="pic" sz="quarter" idx="20"/>
          </p:nvPr>
        </p:nvSpPr>
        <p:spPr>
          <a:xfrm>
            <a:off x="4060983" y="4664196"/>
            <a:ext cx="1800000" cy="1800000"/>
          </a:xfrm>
        </p:spPr>
        <p:txBody>
          <a:bodyPr>
            <a:normAutofit/>
          </a:bodyPr>
          <a:lstStyle>
            <a:lvl1pPr marL="0" indent="0">
              <a:buNone/>
              <a:defRPr sz="1400">
                <a:solidFill>
                  <a:srgbClr val="1F2E3C"/>
                </a:solidFill>
                <a:latin typeface="Segoe UI Semilight" panose="020B0402040204020203" pitchFamily="34" charset="0"/>
                <a:cs typeface="Segoe UI Semilight" panose="020B0402040204020203" pitchFamily="34" charset="0"/>
              </a:defRPr>
            </a:lvl1pPr>
          </a:lstStyle>
          <a:p>
            <a:r>
              <a:rPr lang="en-US"/>
              <a:t>Click icon to add picture</a:t>
            </a:r>
            <a:endParaRPr lang="en-GB" dirty="0"/>
          </a:p>
        </p:txBody>
      </p:sp>
      <p:sp>
        <p:nvSpPr>
          <p:cNvPr id="24" name="Text Placeholder 19">
            <a:extLst>
              <a:ext uri="{FF2B5EF4-FFF2-40B4-BE49-F238E27FC236}">
                <a16:creationId xmlns:a16="http://schemas.microsoft.com/office/drawing/2014/main" xmlns="" id="{DC99B39F-5C89-46D7-86C3-0B3D3780A8A3}"/>
              </a:ext>
            </a:extLst>
          </p:cNvPr>
          <p:cNvSpPr>
            <a:spLocks noGrp="1"/>
          </p:cNvSpPr>
          <p:nvPr>
            <p:ph type="body" sz="quarter" idx="21" hasCustomPrompt="1"/>
          </p:nvPr>
        </p:nvSpPr>
        <p:spPr>
          <a:xfrm>
            <a:off x="6455878" y="4664196"/>
            <a:ext cx="5105395" cy="2075498"/>
          </a:xfrm>
        </p:spPr>
        <p:txBody>
          <a:bodyPr/>
          <a:lstStyle>
            <a:lvl1pPr marL="0" indent="0">
              <a:buNone/>
              <a:defRPr sz="2800">
                <a:solidFill>
                  <a:srgbClr val="1F2E3C"/>
                </a:solidFill>
                <a:latin typeface="Segoe UI Semilight" panose="020B0402040204020203" pitchFamily="34" charset="0"/>
                <a:cs typeface="Segoe UI Semilight" panose="020B0402040204020203" pitchFamily="34" charset="0"/>
              </a:defRPr>
            </a:lvl1pPr>
            <a:lvl2pPr marL="0" indent="0">
              <a:buNone/>
              <a:defRPr sz="2000">
                <a:solidFill>
                  <a:srgbClr val="1F2E3C"/>
                </a:solidFill>
                <a:latin typeface="Segoe UI Semilight" panose="020B0402040204020203" pitchFamily="34" charset="0"/>
                <a:cs typeface="Segoe UI Semilight" panose="020B0402040204020203" pitchFamily="34" charset="0"/>
              </a:defRPr>
            </a:lvl2pPr>
            <a:lvl3pPr marL="914400" indent="0">
              <a:buNone/>
              <a:defRPr>
                <a:latin typeface="Segoe UI Semilight" panose="020B0402040204020203" pitchFamily="34" charset="0"/>
                <a:cs typeface="Segoe UI Semilight" panose="020B0402040204020203" pitchFamily="34" charset="0"/>
              </a:defRPr>
            </a:lvl3pPr>
            <a:lvl4pPr marL="1371600" indent="0">
              <a:buNone/>
              <a:defRPr>
                <a:latin typeface="Segoe UI Semilight" panose="020B0402040204020203" pitchFamily="34" charset="0"/>
                <a:cs typeface="Segoe UI Semilight" panose="020B0402040204020203" pitchFamily="34" charset="0"/>
              </a:defRPr>
            </a:lvl4pPr>
            <a:lvl5pPr marL="1828800" indent="0">
              <a:buNone/>
              <a:defRPr>
                <a:latin typeface="Segoe UI Semilight" panose="020B0402040204020203" pitchFamily="34" charset="0"/>
                <a:cs typeface="Segoe UI Semilight" panose="020B0402040204020203" pitchFamily="34" charset="0"/>
              </a:defRPr>
            </a:lvl5pPr>
          </a:lstStyle>
          <a:p>
            <a:pPr lvl="0"/>
            <a:r>
              <a:rPr lang="en-US" dirty="0"/>
              <a:t>Name</a:t>
            </a:r>
          </a:p>
          <a:p>
            <a:pPr lvl="1"/>
            <a:endParaRPr lang="en-US" dirty="0"/>
          </a:p>
          <a:p>
            <a:pPr lvl="1"/>
            <a:r>
              <a:rPr lang="en-US" dirty="0"/>
              <a:t>e: z.surname@hempsons.co.uk</a:t>
            </a:r>
          </a:p>
          <a:p>
            <a:pPr lvl="1"/>
            <a:r>
              <a:rPr lang="en-US" dirty="0"/>
              <a:t>t: 0xxxx </a:t>
            </a:r>
            <a:r>
              <a:rPr lang="en-US" dirty="0" err="1"/>
              <a:t>xxxxxx</a:t>
            </a:r>
            <a:r>
              <a:rPr lang="en-US" dirty="0"/>
              <a:t> m: 07xxx </a:t>
            </a:r>
            <a:r>
              <a:rPr lang="en-US" dirty="0" err="1"/>
              <a:t>xxxxxx</a:t>
            </a:r>
            <a:endParaRPr lang="en-GB" dirty="0"/>
          </a:p>
        </p:txBody>
      </p:sp>
      <p:grpSp>
        <p:nvGrpSpPr>
          <p:cNvPr id="16" name="Group 15">
            <a:extLst>
              <a:ext uri="{FF2B5EF4-FFF2-40B4-BE49-F238E27FC236}">
                <a16:creationId xmlns:a16="http://schemas.microsoft.com/office/drawing/2014/main" xmlns="" id="{AC75032A-4CA7-4D48-B0EB-AF9FF6E2BA9A}"/>
              </a:ext>
            </a:extLst>
          </p:cNvPr>
          <p:cNvGrpSpPr/>
          <p:nvPr userDrawn="1"/>
        </p:nvGrpSpPr>
        <p:grpSpPr>
          <a:xfrm>
            <a:off x="113105" y="5151067"/>
            <a:ext cx="3352983" cy="1508813"/>
            <a:chOff x="0" y="0"/>
            <a:chExt cx="3600000" cy="1620000"/>
          </a:xfrm>
        </p:grpSpPr>
        <p:sp>
          <p:nvSpPr>
            <p:cNvPr id="17" name="Rectangle: Rounded Corners 16">
              <a:extLst>
                <a:ext uri="{FF2B5EF4-FFF2-40B4-BE49-F238E27FC236}">
                  <a16:creationId xmlns:a16="http://schemas.microsoft.com/office/drawing/2014/main" xmlns="" id="{D9641EA9-A015-42FB-A95D-95DF085DD613}"/>
                </a:ext>
              </a:extLst>
            </p:cNvPr>
            <p:cNvSpPr/>
            <p:nvPr userDrawn="1"/>
          </p:nvSpPr>
          <p:spPr>
            <a:xfrm>
              <a:off x="0" y="0"/>
              <a:ext cx="3600000" cy="162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18" name="Group 17">
              <a:extLst>
                <a:ext uri="{FF2B5EF4-FFF2-40B4-BE49-F238E27FC236}">
                  <a16:creationId xmlns:a16="http://schemas.microsoft.com/office/drawing/2014/main" xmlns="" id="{B7FAECA7-25F0-4117-A260-633B59329F02}"/>
                </a:ext>
              </a:extLst>
            </p:cNvPr>
            <p:cNvGrpSpPr>
              <a:grpSpLocks noChangeAspect="1"/>
            </p:cNvGrpSpPr>
            <p:nvPr userDrawn="1"/>
          </p:nvGrpSpPr>
          <p:grpSpPr>
            <a:xfrm>
              <a:off x="180870" y="170822"/>
              <a:ext cx="3240000" cy="1278001"/>
              <a:chOff x="0" y="0"/>
              <a:chExt cx="6397869" cy="2521585"/>
            </a:xfrm>
          </p:grpSpPr>
          <p:pic>
            <p:nvPicPr>
              <p:cNvPr id="25" name="Picture 24">
                <a:extLst>
                  <a:ext uri="{FF2B5EF4-FFF2-40B4-BE49-F238E27FC236}">
                    <a16:creationId xmlns:a16="http://schemas.microsoft.com/office/drawing/2014/main" xmlns="" id="{DF7A32F7-A473-4117-AE33-95A23F1CC717}"/>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3406" t="6596" r="3172" b="5426"/>
              <a:stretch/>
            </p:blipFill>
            <p:spPr bwMode="auto">
              <a:xfrm>
                <a:off x="4149969" y="1366576"/>
                <a:ext cx="2247900" cy="1140460"/>
              </a:xfrm>
              <a:prstGeom prst="rect">
                <a:avLst/>
              </a:prstGeom>
              <a:ln>
                <a:noFill/>
              </a:ln>
              <a:extLst>
                <a:ext uri="{53640926-AAD7-44D8-BBD7-CCE9431645EC}">
                  <a14:shadowObscured xmlns:a14="http://schemas.microsoft.com/office/drawing/2010/main"/>
                </a:ext>
              </a:extLst>
            </p:spPr>
          </p:pic>
          <p:pic>
            <p:nvPicPr>
              <p:cNvPr id="26" name="Picture 25">
                <a:extLst>
                  <a:ext uri="{FF2B5EF4-FFF2-40B4-BE49-F238E27FC236}">
                    <a16:creationId xmlns:a16="http://schemas.microsoft.com/office/drawing/2014/main" xmlns="" id="{65F6BE17-58E8-40ED-876C-32242434F2C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3152" t="32642" r="3419" b="33853"/>
              <a:stretch/>
            </p:blipFill>
            <p:spPr bwMode="auto">
              <a:xfrm>
                <a:off x="2969288" y="231112"/>
                <a:ext cx="3425190" cy="675005"/>
              </a:xfrm>
              <a:prstGeom prst="rect">
                <a:avLst/>
              </a:prstGeom>
              <a:ln>
                <a:noFill/>
              </a:ln>
              <a:extLst>
                <a:ext uri="{53640926-AAD7-44D8-BBD7-CCE9431645EC}">
                  <a14:shadowObscured xmlns:a14="http://schemas.microsoft.com/office/drawing/2010/main"/>
                </a:ext>
              </a:extLst>
            </p:spPr>
          </p:pic>
          <p:pic>
            <p:nvPicPr>
              <p:cNvPr id="27" name="Picture 26">
                <a:extLst>
                  <a:ext uri="{FF2B5EF4-FFF2-40B4-BE49-F238E27FC236}">
                    <a16:creationId xmlns:a16="http://schemas.microsoft.com/office/drawing/2014/main" xmlns="" id="{0A796C2E-089B-49E3-9871-54837CAC048B}"/>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0872" t="6152" r="21133" b="7334"/>
              <a:stretch/>
            </p:blipFill>
            <p:spPr bwMode="auto">
              <a:xfrm>
                <a:off x="0" y="0"/>
                <a:ext cx="1369060" cy="1147445"/>
              </a:xfrm>
              <a:prstGeom prst="rect">
                <a:avLst/>
              </a:prstGeom>
              <a:ln>
                <a:noFill/>
              </a:ln>
              <a:extLst>
                <a:ext uri="{53640926-AAD7-44D8-BBD7-CCE9431645EC}">
                  <a14:shadowObscured xmlns:a14="http://schemas.microsoft.com/office/drawing/2010/main"/>
                </a:ext>
              </a:extLst>
            </p:spPr>
          </p:pic>
          <p:pic>
            <p:nvPicPr>
              <p:cNvPr id="28" name="Picture 27">
                <a:extLst>
                  <a:ext uri="{FF2B5EF4-FFF2-40B4-BE49-F238E27FC236}">
                    <a16:creationId xmlns:a16="http://schemas.microsoft.com/office/drawing/2014/main" xmlns="" id="{2C59150D-D86C-4362-8DDC-BF0C38D2892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82132" y="0"/>
                <a:ext cx="1355090" cy="1144270"/>
              </a:xfrm>
              <a:prstGeom prst="rect">
                <a:avLst/>
              </a:prstGeom>
            </p:spPr>
          </p:pic>
          <p:pic>
            <p:nvPicPr>
              <p:cNvPr id="29" name="Picture 28">
                <a:extLst>
                  <a:ext uri="{FF2B5EF4-FFF2-40B4-BE49-F238E27FC236}">
                    <a16:creationId xmlns:a16="http://schemas.microsoft.com/office/drawing/2014/main" xmlns="" id="{600E8D26-4AB1-42DD-9B48-BF27107BC550}"/>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0" y="1371600"/>
                <a:ext cx="1778000" cy="1149985"/>
              </a:xfrm>
              <a:prstGeom prst="rect">
                <a:avLst/>
              </a:prstGeom>
              <a:noFill/>
              <a:ln>
                <a:noFill/>
              </a:ln>
            </p:spPr>
          </p:pic>
          <p:pic>
            <p:nvPicPr>
              <p:cNvPr id="30" name="Picture 29">
                <a:extLst>
                  <a:ext uri="{FF2B5EF4-FFF2-40B4-BE49-F238E27FC236}">
                    <a16:creationId xmlns:a16="http://schemas.microsoft.com/office/drawing/2014/main" xmlns="" id="{43549CB5-0A2E-4978-B953-83C3B596810A}"/>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2769" t="4613" r="2805" b="17259"/>
              <a:stretch/>
            </p:blipFill>
            <p:spPr bwMode="auto">
              <a:xfrm>
                <a:off x="2145323" y="1371600"/>
                <a:ext cx="1735455" cy="1135380"/>
              </a:xfrm>
              <a:prstGeom prst="rect">
                <a:avLst/>
              </a:prstGeom>
              <a:ln>
                <a:noFill/>
              </a:ln>
              <a:extLst>
                <a:ext uri="{53640926-AAD7-44D8-BBD7-CCE9431645EC}">
                  <a14:shadowObscured xmlns:a14="http://schemas.microsoft.com/office/drawing/2010/main"/>
                </a:ext>
              </a:extLst>
            </p:spPr>
          </p:pic>
        </p:grpSp>
      </p:grpSp>
    </p:spTree>
    <p:extLst>
      <p:ext uri="{BB962C8B-B14F-4D97-AF65-F5344CB8AC3E}">
        <p14:creationId xmlns:p14="http://schemas.microsoft.com/office/powerpoint/2010/main" val="2675685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1B480A-B0A3-43BE-B77E-2CDDCCA0D5F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DD318D93-0BAE-4472-97E8-E483B050B09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5D4F661-D979-4795-9D99-04875400538B}"/>
              </a:ext>
            </a:extLst>
          </p:cNvPr>
          <p:cNvSpPr>
            <a:spLocks noGrp="1"/>
          </p:cNvSpPr>
          <p:nvPr>
            <p:ph type="dt" sz="half" idx="10"/>
          </p:nvPr>
        </p:nvSpPr>
        <p:spPr/>
        <p:txBody>
          <a:bodyPr/>
          <a:lstStyle/>
          <a:p>
            <a:fld id="{E7187A66-626E-41B9-9E77-33A23126AEF6}" type="datetimeFigureOut">
              <a:rPr lang="en-GB" smtClean="0"/>
              <a:t>25/06/2019</a:t>
            </a:fld>
            <a:endParaRPr lang="en-GB"/>
          </a:p>
        </p:txBody>
      </p:sp>
      <p:sp>
        <p:nvSpPr>
          <p:cNvPr id="5" name="Footer Placeholder 4">
            <a:extLst>
              <a:ext uri="{FF2B5EF4-FFF2-40B4-BE49-F238E27FC236}">
                <a16:creationId xmlns:a16="http://schemas.microsoft.com/office/drawing/2014/main" xmlns="" id="{8B52CDC0-B84B-4000-ABFE-2B9D449986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BAD06AB3-C93D-4E17-B2C7-3CC83204AC93}"/>
              </a:ext>
            </a:extLst>
          </p:cNvPr>
          <p:cNvSpPr>
            <a:spLocks noGrp="1"/>
          </p:cNvSpPr>
          <p:nvPr>
            <p:ph type="sldNum" sz="quarter" idx="12"/>
          </p:nvPr>
        </p:nvSpPr>
        <p:spPr/>
        <p:txBody>
          <a:bodyPr/>
          <a:lstStyle/>
          <a:p>
            <a:fld id="{C092857C-630F-44D5-8746-DDD607D40DAA}" type="slidenum">
              <a:rPr lang="en-GB" smtClean="0"/>
              <a:t>‹#›</a:t>
            </a:fld>
            <a:endParaRPr lang="en-GB"/>
          </a:p>
        </p:txBody>
      </p:sp>
    </p:spTree>
    <p:extLst>
      <p:ext uri="{BB962C8B-B14F-4D97-AF65-F5344CB8AC3E}">
        <p14:creationId xmlns:p14="http://schemas.microsoft.com/office/powerpoint/2010/main" val="39486038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ocial Care Disclaimer 1 Contact Nam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D7005974-ED1C-41D0-9AD4-651A6869AAB5}"/>
              </a:ext>
            </a:extLst>
          </p:cNvPr>
          <p:cNvPicPr>
            <a:picLocks noChangeAspect="1"/>
          </p:cNvPicPr>
          <p:nvPr userDrawn="1"/>
        </p:nvPicPr>
        <p:blipFill rotWithShape="1">
          <a:blip r:embed="rId2" cstate="print">
            <a:lum bright="70000" contrast="-70000"/>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l="19837" r="6361"/>
          <a:stretch/>
        </p:blipFill>
        <p:spPr>
          <a:xfrm>
            <a:off x="-2" y="0"/>
            <a:ext cx="3579020" cy="6858000"/>
          </a:xfrm>
          <a:prstGeom prst="rect">
            <a:avLst/>
          </a:prstGeom>
          <a:effectLst/>
        </p:spPr>
      </p:pic>
      <p:pic>
        <p:nvPicPr>
          <p:cNvPr id="13" name="Picture 12">
            <a:extLst>
              <a:ext uri="{FF2B5EF4-FFF2-40B4-BE49-F238E27FC236}">
                <a16:creationId xmlns:a16="http://schemas.microsoft.com/office/drawing/2014/main" xmlns="" id="{5BD5DCAF-C894-4D23-8D4F-1547F23FDB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105" y="133036"/>
            <a:ext cx="1676403" cy="402337"/>
          </a:xfrm>
          <a:prstGeom prst="rect">
            <a:avLst/>
          </a:prstGeom>
        </p:spPr>
      </p:pic>
      <p:sp>
        <p:nvSpPr>
          <p:cNvPr id="15" name="Line 5">
            <a:extLst>
              <a:ext uri="{FF2B5EF4-FFF2-40B4-BE49-F238E27FC236}">
                <a16:creationId xmlns:a16="http://schemas.microsoft.com/office/drawing/2014/main" xmlns="" id="{9D85492F-9EDC-4EAF-9036-0B6073DC8D37}"/>
              </a:ext>
            </a:extLst>
          </p:cNvPr>
          <p:cNvSpPr>
            <a:spLocks noChangeShapeType="1"/>
          </p:cNvSpPr>
          <p:nvPr/>
        </p:nvSpPr>
        <p:spPr bwMode="auto">
          <a:xfrm>
            <a:off x="3579020" y="1"/>
            <a:ext cx="0" cy="685800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sp>
        <p:nvSpPr>
          <p:cNvPr id="8" name="Title 1">
            <a:extLst>
              <a:ext uri="{FF2B5EF4-FFF2-40B4-BE49-F238E27FC236}">
                <a16:creationId xmlns:a16="http://schemas.microsoft.com/office/drawing/2014/main" xmlns="" id="{2084CC32-5F6A-49A0-90E9-5525B8FD24BE}"/>
              </a:ext>
            </a:extLst>
          </p:cNvPr>
          <p:cNvSpPr>
            <a:spLocks noGrp="1"/>
          </p:cNvSpPr>
          <p:nvPr>
            <p:ph type="title" hasCustomPrompt="1"/>
          </p:nvPr>
        </p:nvSpPr>
        <p:spPr>
          <a:xfrm>
            <a:off x="113106" y="531876"/>
            <a:ext cx="3465913" cy="1525523"/>
          </a:xfrm>
        </p:spPr>
        <p:txBody>
          <a:bodyPr anchor="b">
            <a:normAutofit/>
          </a:bodyPr>
          <a:lstStyle>
            <a:lvl1pPr>
              <a:defRPr sz="3200">
                <a:solidFill>
                  <a:srgbClr val="1F2E3C"/>
                </a:solidFill>
                <a:effectLst/>
                <a:latin typeface="Segoe UI Semilight" panose="020B0402040204020203" pitchFamily="34" charset="0"/>
                <a:cs typeface="Segoe UI Semilight" panose="020B0402040204020203" pitchFamily="34" charset="0"/>
              </a:defRPr>
            </a:lvl1pPr>
          </a:lstStyle>
          <a:p>
            <a:r>
              <a:rPr lang="en-GB" dirty="0"/>
              <a:t>Contact</a:t>
            </a:r>
          </a:p>
        </p:txBody>
      </p:sp>
      <p:sp>
        <p:nvSpPr>
          <p:cNvPr id="12" name="Text Placeholder 3">
            <a:extLst>
              <a:ext uri="{FF2B5EF4-FFF2-40B4-BE49-F238E27FC236}">
                <a16:creationId xmlns:a16="http://schemas.microsoft.com/office/drawing/2014/main" xmlns="" id="{5C8C6E65-4DAA-436E-8DAB-30AE48EE8B06}"/>
              </a:ext>
            </a:extLst>
          </p:cNvPr>
          <p:cNvSpPr>
            <a:spLocks noGrp="1"/>
          </p:cNvSpPr>
          <p:nvPr>
            <p:ph type="body" sz="half" idx="2" hasCustomPrompt="1"/>
          </p:nvPr>
        </p:nvSpPr>
        <p:spPr>
          <a:xfrm>
            <a:off x="113106" y="2057400"/>
            <a:ext cx="3465913" cy="4602480"/>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rgbClr val="1F2E3C"/>
                </a:solidFill>
                <a:effectLst/>
                <a:latin typeface="Segoe UI Semilight" panose="020B0402040204020203" pitchFamily="34" charset="0"/>
                <a:cs typeface="Segoe UI Semilight" panose="020B040204020402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ltLang="en-US" sz="1200" dirty="0">
                <a:solidFill>
                  <a:srgbClr val="080808"/>
                </a:solidFill>
              </a:rPr>
              <a:t>Disclaimer: These slides are made available on the basis that no liability is accepted for any errors of fact or opinion they may contain. The slides and presentation should not be regarded as a comprehensive statement of the law and practice in this area.  Professional advice should be obtained before applying the information to particular circumstances</a:t>
            </a:r>
            <a:endParaRPr lang="en-GB" dirty="0"/>
          </a:p>
          <a:p>
            <a:endParaRPr lang="en-GB" dirty="0"/>
          </a:p>
        </p:txBody>
      </p:sp>
      <p:sp>
        <p:nvSpPr>
          <p:cNvPr id="14" name="Picture Placeholder 5">
            <a:extLst>
              <a:ext uri="{FF2B5EF4-FFF2-40B4-BE49-F238E27FC236}">
                <a16:creationId xmlns:a16="http://schemas.microsoft.com/office/drawing/2014/main" xmlns="" id="{0D7AA603-8E50-471B-B63B-466D6DAE5B2A}"/>
              </a:ext>
            </a:extLst>
          </p:cNvPr>
          <p:cNvSpPr>
            <a:spLocks noGrp="1"/>
          </p:cNvSpPr>
          <p:nvPr>
            <p:ph type="pic" sz="quarter" idx="12"/>
          </p:nvPr>
        </p:nvSpPr>
        <p:spPr>
          <a:xfrm>
            <a:off x="4060985" y="2073582"/>
            <a:ext cx="1800000" cy="1800000"/>
          </a:xfrm>
        </p:spPr>
        <p:txBody>
          <a:bodyPr>
            <a:normAutofit/>
          </a:bodyPr>
          <a:lstStyle>
            <a:lvl1pPr marL="0" indent="0">
              <a:buNone/>
              <a:defRPr sz="1400">
                <a:solidFill>
                  <a:srgbClr val="1F2E3C"/>
                </a:solidFill>
                <a:latin typeface="Segoe UI Semilight" panose="020B0402040204020203" pitchFamily="34" charset="0"/>
                <a:cs typeface="Segoe UI Semilight" panose="020B0402040204020203" pitchFamily="34" charset="0"/>
              </a:defRPr>
            </a:lvl1pPr>
          </a:lstStyle>
          <a:p>
            <a:r>
              <a:rPr lang="en-US"/>
              <a:t>Click icon to add picture</a:t>
            </a:r>
            <a:endParaRPr lang="en-GB" dirty="0"/>
          </a:p>
        </p:txBody>
      </p:sp>
      <p:sp>
        <p:nvSpPr>
          <p:cNvPr id="16" name="Text Placeholder 19">
            <a:extLst>
              <a:ext uri="{FF2B5EF4-FFF2-40B4-BE49-F238E27FC236}">
                <a16:creationId xmlns:a16="http://schemas.microsoft.com/office/drawing/2014/main" xmlns="" id="{A4AE11A2-76E1-4E93-8BE4-052020861009}"/>
              </a:ext>
            </a:extLst>
          </p:cNvPr>
          <p:cNvSpPr>
            <a:spLocks noGrp="1"/>
          </p:cNvSpPr>
          <p:nvPr>
            <p:ph type="body" sz="quarter" idx="17" hasCustomPrompt="1"/>
          </p:nvPr>
        </p:nvSpPr>
        <p:spPr>
          <a:xfrm>
            <a:off x="6455880" y="2073582"/>
            <a:ext cx="5105395" cy="2075498"/>
          </a:xfrm>
        </p:spPr>
        <p:txBody>
          <a:bodyPr/>
          <a:lstStyle>
            <a:lvl1pPr marL="0" indent="0">
              <a:buNone/>
              <a:defRPr sz="2800">
                <a:solidFill>
                  <a:srgbClr val="1F2E3C"/>
                </a:solidFill>
                <a:latin typeface="Segoe UI Semilight" panose="020B0402040204020203" pitchFamily="34" charset="0"/>
                <a:cs typeface="Segoe UI Semilight" panose="020B0402040204020203" pitchFamily="34" charset="0"/>
              </a:defRPr>
            </a:lvl1pPr>
            <a:lvl2pPr marL="0" indent="0">
              <a:buNone/>
              <a:defRPr sz="2000">
                <a:solidFill>
                  <a:srgbClr val="1F2E3C"/>
                </a:solidFill>
                <a:latin typeface="Segoe UI Semilight" panose="020B0402040204020203" pitchFamily="34" charset="0"/>
                <a:cs typeface="Segoe UI Semilight" panose="020B0402040204020203" pitchFamily="34" charset="0"/>
              </a:defRPr>
            </a:lvl2pPr>
            <a:lvl3pPr marL="914400" indent="0">
              <a:buNone/>
              <a:defRPr>
                <a:latin typeface="Segoe UI Semilight" panose="020B0402040204020203" pitchFamily="34" charset="0"/>
                <a:cs typeface="Segoe UI Semilight" panose="020B0402040204020203" pitchFamily="34" charset="0"/>
              </a:defRPr>
            </a:lvl3pPr>
            <a:lvl4pPr marL="1371600" indent="0">
              <a:buNone/>
              <a:defRPr>
                <a:latin typeface="Segoe UI Semilight" panose="020B0402040204020203" pitchFamily="34" charset="0"/>
                <a:cs typeface="Segoe UI Semilight" panose="020B0402040204020203" pitchFamily="34" charset="0"/>
              </a:defRPr>
            </a:lvl4pPr>
            <a:lvl5pPr marL="1828800" indent="0">
              <a:buNone/>
              <a:defRPr>
                <a:latin typeface="Segoe UI Semilight" panose="020B0402040204020203" pitchFamily="34" charset="0"/>
                <a:cs typeface="Segoe UI Semilight" panose="020B0402040204020203" pitchFamily="34" charset="0"/>
              </a:defRPr>
            </a:lvl5pPr>
          </a:lstStyle>
          <a:p>
            <a:pPr lvl="0"/>
            <a:r>
              <a:rPr lang="en-US" dirty="0"/>
              <a:t>Name</a:t>
            </a:r>
          </a:p>
          <a:p>
            <a:pPr lvl="1"/>
            <a:endParaRPr lang="en-US" dirty="0"/>
          </a:p>
          <a:p>
            <a:pPr lvl="1"/>
            <a:r>
              <a:rPr lang="en-US" dirty="0"/>
              <a:t>e: z.surname@hempsons.co.uk</a:t>
            </a:r>
          </a:p>
          <a:p>
            <a:pPr lvl="1"/>
            <a:r>
              <a:rPr lang="en-US" dirty="0"/>
              <a:t>t: 0xxxx </a:t>
            </a:r>
            <a:r>
              <a:rPr lang="en-US" dirty="0" err="1"/>
              <a:t>xxxxxx</a:t>
            </a:r>
            <a:r>
              <a:rPr lang="en-US" dirty="0"/>
              <a:t> m: 07xxx </a:t>
            </a:r>
            <a:r>
              <a:rPr lang="en-US" dirty="0" err="1"/>
              <a:t>xxxxxx</a:t>
            </a:r>
            <a:endParaRPr lang="en-GB" dirty="0"/>
          </a:p>
        </p:txBody>
      </p:sp>
      <p:grpSp>
        <p:nvGrpSpPr>
          <p:cNvPr id="25" name="Group 24">
            <a:extLst>
              <a:ext uri="{FF2B5EF4-FFF2-40B4-BE49-F238E27FC236}">
                <a16:creationId xmlns:a16="http://schemas.microsoft.com/office/drawing/2014/main" xmlns="" id="{4A40C0E0-EF6B-4735-8A2D-B81B4626D66E}"/>
              </a:ext>
            </a:extLst>
          </p:cNvPr>
          <p:cNvGrpSpPr/>
          <p:nvPr userDrawn="1"/>
        </p:nvGrpSpPr>
        <p:grpSpPr>
          <a:xfrm>
            <a:off x="113105" y="5151067"/>
            <a:ext cx="3352983" cy="1508813"/>
            <a:chOff x="0" y="0"/>
            <a:chExt cx="3600000" cy="1620000"/>
          </a:xfrm>
        </p:grpSpPr>
        <p:sp>
          <p:nvSpPr>
            <p:cNvPr id="26" name="Rectangle: Rounded Corners 25">
              <a:extLst>
                <a:ext uri="{FF2B5EF4-FFF2-40B4-BE49-F238E27FC236}">
                  <a16:creationId xmlns:a16="http://schemas.microsoft.com/office/drawing/2014/main" xmlns="" id="{DFB6A6D6-62E0-45AC-99FC-2983CDAE040F}"/>
                </a:ext>
              </a:extLst>
            </p:cNvPr>
            <p:cNvSpPr/>
            <p:nvPr userDrawn="1"/>
          </p:nvSpPr>
          <p:spPr>
            <a:xfrm>
              <a:off x="0" y="0"/>
              <a:ext cx="3600000" cy="162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27" name="Group 26">
              <a:extLst>
                <a:ext uri="{FF2B5EF4-FFF2-40B4-BE49-F238E27FC236}">
                  <a16:creationId xmlns:a16="http://schemas.microsoft.com/office/drawing/2014/main" xmlns="" id="{73410D30-A756-4C48-BC65-7562380CB18D}"/>
                </a:ext>
              </a:extLst>
            </p:cNvPr>
            <p:cNvGrpSpPr>
              <a:grpSpLocks noChangeAspect="1"/>
            </p:cNvGrpSpPr>
            <p:nvPr userDrawn="1"/>
          </p:nvGrpSpPr>
          <p:grpSpPr>
            <a:xfrm>
              <a:off x="180870" y="170822"/>
              <a:ext cx="3240000" cy="1278001"/>
              <a:chOff x="0" y="0"/>
              <a:chExt cx="6397869" cy="2521585"/>
            </a:xfrm>
          </p:grpSpPr>
          <p:pic>
            <p:nvPicPr>
              <p:cNvPr id="28" name="Picture 27">
                <a:extLst>
                  <a:ext uri="{FF2B5EF4-FFF2-40B4-BE49-F238E27FC236}">
                    <a16:creationId xmlns:a16="http://schemas.microsoft.com/office/drawing/2014/main" xmlns="" id="{A154CC47-7A8D-45B8-BD82-485E31FA8B5E}"/>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3406" t="6596" r="3172" b="5426"/>
              <a:stretch/>
            </p:blipFill>
            <p:spPr bwMode="auto">
              <a:xfrm>
                <a:off x="4149969" y="1366576"/>
                <a:ext cx="2247900" cy="1140460"/>
              </a:xfrm>
              <a:prstGeom prst="rect">
                <a:avLst/>
              </a:prstGeom>
              <a:ln>
                <a:noFill/>
              </a:ln>
              <a:extLst>
                <a:ext uri="{53640926-AAD7-44D8-BBD7-CCE9431645EC}">
                  <a14:shadowObscured xmlns:a14="http://schemas.microsoft.com/office/drawing/2010/main"/>
                </a:ext>
              </a:extLst>
            </p:spPr>
          </p:pic>
          <p:pic>
            <p:nvPicPr>
              <p:cNvPr id="29" name="Picture 28">
                <a:extLst>
                  <a:ext uri="{FF2B5EF4-FFF2-40B4-BE49-F238E27FC236}">
                    <a16:creationId xmlns:a16="http://schemas.microsoft.com/office/drawing/2014/main" xmlns="" id="{12CFE544-ACB6-452A-AEC9-B476F6F888E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3152" t="32642" r="3419" b="33853"/>
              <a:stretch/>
            </p:blipFill>
            <p:spPr bwMode="auto">
              <a:xfrm>
                <a:off x="2969288" y="231112"/>
                <a:ext cx="3425190" cy="675005"/>
              </a:xfrm>
              <a:prstGeom prst="rect">
                <a:avLst/>
              </a:prstGeom>
              <a:ln>
                <a:noFill/>
              </a:ln>
              <a:extLst>
                <a:ext uri="{53640926-AAD7-44D8-BBD7-CCE9431645EC}">
                  <a14:shadowObscured xmlns:a14="http://schemas.microsoft.com/office/drawing/2010/main"/>
                </a:ext>
              </a:extLst>
            </p:spPr>
          </p:pic>
          <p:pic>
            <p:nvPicPr>
              <p:cNvPr id="30" name="Picture 29">
                <a:extLst>
                  <a:ext uri="{FF2B5EF4-FFF2-40B4-BE49-F238E27FC236}">
                    <a16:creationId xmlns:a16="http://schemas.microsoft.com/office/drawing/2014/main" xmlns="" id="{69730CAA-4B31-41C0-9E6C-BD852745709E}"/>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20872" t="6152" r="21133" b="7334"/>
              <a:stretch/>
            </p:blipFill>
            <p:spPr bwMode="auto">
              <a:xfrm>
                <a:off x="0" y="0"/>
                <a:ext cx="1369060" cy="1147445"/>
              </a:xfrm>
              <a:prstGeom prst="rect">
                <a:avLst/>
              </a:prstGeom>
              <a:ln>
                <a:noFill/>
              </a:ln>
              <a:extLst>
                <a:ext uri="{53640926-AAD7-44D8-BBD7-CCE9431645EC}">
                  <a14:shadowObscured xmlns:a14="http://schemas.microsoft.com/office/drawing/2010/main"/>
                </a:ext>
              </a:extLst>
            </p:spPr>
          </p:pic>
          <p:pic>
            <p:nvPicPr>
              <p:cNvPr id="31" name="Picture 30">
                <a:extLst>
                  <a:ext uri="{FF2B5EF4-FFF2-40B4-BE49-F238E27FC236}">
                    <a16:creationId xmlns:a16="http://schemas.microsoft.com/office/drawing/2014/main" xmlns="" id="{3A71FD92-CC38-4BC5-9196-6E56D864618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82132" y="0"/>
                <a:ext cx="1355090" cy="1144270"/>
              </a:xfrm>
              <a:prstGeom prst="rect">
                <a:avLst/>
              </a:prstGeom>
            </p:spPr>
          </p:pic>
          <p:pic>
            <p:nvPicPr>
              <p:cNvPr id="32" name="Picture 31">
                <a:extLst>
                  <a:ext uri="{FF2B5EF4-FFF2-40B4-BE49-F238E27FC236}">
                    <a16:creationId xmlns:a16="http://schemas.microsoft.com/office/drawing/2014/main" xmlns="" id="{084CD307-B598-4FF2-B519-A3AD5B5BCB36}"/>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0" y="1371600"/>
                <a:ext cx="1778000" cy="1149985"/>
              </a:xfrm>
              <a:prstGeom prst="rect">
                <a:avLst/>
              </a:prstGeom>
              <a:noFill/>
              <a:ln>
                <a:noFill/>
              </a:ln>
            </p:spPr>
          </p:pic>
          <p:pic>
            <p:nvPicPr>
              <p:cNvPr id="33" name="Picture 32">
                <a:extLst>
                  <a:ext uri="{FF2B5EF4-FFF2-40B4-BE49-F238E27FC236}">
                    <a16:creationId xmlns:a16="http://schemas.microsoft.com/office/drawing/2014/main" xmlns="" id="{9B1230E7-3A4D-4007-A88A-473DACA2B638}"/>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l="2769" t="4613" r="2805" b="17259"/>
              <a:stretch/>
            </p:blipFill>
            <p:spPr bwMode="auto">
              <a:xfrm>
                <a:off x="2145323" y="1371600"/>
                <a:ext cx="1735455" cy="1135380"/>
              </a:xfrm>
              <a:prstGeom prst="rect">
                <a:avLst/>
              </a:prstGeom>
              <a:ln>
                <a:noFill/>
              </a:ln>
              <a:extLst>
                <a:ext uri="{53640926-AAD7-44D8-BBD7-CCE9431645EC}">
                  <a14:shadowObscured xmlns:a14="http://schemas.microsoft.com/office/drawing/2010/main"/>
                </a:ext>
              </a:extLst>
            </p:spPr>
          </p:pic>
        </p:grpSp>
      </p:grpSp>
    </p:spTree>
    <p:extLst>
      <p:ext uri="{BB962C8B-B14F-4D97-AF65-F5344CB8AC3E}">
        <p14:creationId xmlns:p14="http://schemas.microsoft.com/office/powerpoint/2010/main" val="20474457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ocial Care Disclaimer 2 Contact Names">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AC7C22AF-E5D3-41F1-83CC-EDA39C6EDA75}"/>
              </a:ext>
            </a:extLst>
          </p:cNvPr>
          <p:cNvPicPr>
            <a:picLocks noChangeAspect="1"/>
          </p:cNvPicPr>
          <p:nvPr userDrawn="1"/>
        </p:nvPicPr>
        <p:blipFill rotWithShape="1">
          <a:blip r:embed="rId2" cstate="print">
            <a:lum bright="70000" contrast="-70000"/>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l="19837" r="6361"/>
          <a:stretch/>
        </p:blipFill>
        <p:spPr>
          <a:xfrm>
            <a:off x="-2" y="0"/>
            <a:ext cx="3579020" cy="6858000"/>
          </a:xfrm>
          <a:prstGeom prst="rect">
            <a:avLst/>
          </a:prstGeom>
          <a:effectLst/>
        </p:spPr>
      </p:pic>
      <p:pic>
        <p:nvPicPr>
          <p:cNvPr id="13" name="Picture 12">
            <a:extLst>
              <a:ext uri="{FF2B5EF4-FFF2-40B4-BE49-F238E27FC236}">
                <a16:creationId xmlns:a16="http://schemas.microsoft.com/office/drawing/2014/main" xmlns="" id="{5BD5DCAF-C894-4D23-8D4F-1547F23FDB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105" y="133036"/>
            <a:ext cx="1676403" cy="402337"/>
          </a:xfrm>
          <a:prstGeom prst="rect">
            <a:avLst/>
          </a:prstGeom>
        </p:spPr>
      </p:pic>
      <p:sp>
        <p:nvSpPr>
          <p:cNvPr id="15" name="Line 5">
            <a:extLst>
              <a:ext uri="{FF2B5EF4-FFF2-40B4-BE49-F238E27FC236}">
                <a16:creationId xmlns:a16="http://schemas.microsoft.com/office/drawing/2014/main" xmlns="" id="{9D85492F-9EDC-4EAF-9036-0B6073DC8D37}"/>
              </a:ext>
            </a:extLst>
          </p:cNvPr>
          <p:cNvSpPr>
            <a:spLocks noChangeShapeType="1"/>
          </p:cNvSpPr>
          <p:nvPr/>
        </p:nvSpPr>
        <p:spPr bwMode="auto">
          <a:xfrm>
            <a:off x="3579020" y="1"/>
            <a:ext cx="0" cy="685800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sp>
        <p:nvSpPr>
          <p:cNvPr id="8" name="Title 1">
            <a:extLst>
              <a:ext uri="{FF2B5EF4-FFF2-40B4-BE49-F238E27FC236}">
                <a16:creationId xmlns:a16="http://schemas.microsoft.com/office/drawing/2014/main" xmlns="" id="{2084CC32-5F6A-49A0-90E9-5525B8FD24BE}"/>
              </a:ext>
            </a:extLst>
          </p:cNvPr>
          <p:cNvSpPr>
            <a:spLocks noGrp="1"/>
          </p:cNvSpPr>
          <p:nvPr>
            <p:ph type="title" hasCustomPrompt="1"/>
          </p:nvPr>
        </p:nvSpPr>
        <p:spPr>
          <a:xfrm>
            <a:off x="113106" y="531876"/>
            <a:ext cx="3465913" cy="1525523"/>
          </a:xfrm>
        </p:spPr>
        <p:txBody>
          <a:bodyPr anchor="b">
            <a:normAutofit/>
          </a:bodyPr>
          <a:lstStyle>
            <a:lvl1pPr>
              <a:defRPr sz="3200">
                <a:solidFill>
                  <a:srgbClr val="1F2E3C"/>
                </a:solidFill>
                <a:effectLst/>
                <a:latin typeface="Segoe UI Semilight" panose="020B0402040204020203" pitchFamily="34" charset="0"/>
                <a:cs typeface="Segoe UI Semilight" panose="020B0402040204020203" pitchFamily="34" charset="0"/>
              </a:defRPr>
            </a:lvl1pPr>
          </a:lstStyle>
          <a:p>
            <a:r>
              <a:rPr lang="en-GB" dirty="0"/>
              <a:t>Contact</a:t>
            </a:r>
          </a:p>
        </p:txBody>
      </p:sp>
      <p:sp>
        <p:nvSpPr>
          <p:cNvPr id="17" name="Text Placeholder 3">
            <a:extLst>
              <a:ext uri="{FF2B5EF4-FFF2-40B4-BE49-F238E27FC236}">
                <a16:creationId xmlns:a16="http://schemas.microsoft.com/office/drawing/2014/main" xmlns="" id="{C488FBA5-9160-4E68-9EB5-29D36A9F35FC}"/>
              </a:ext>
            </a:extLst>
          </p:cNvPr>
          <p:cNvSpPr>
            <a:spLocks noGrp="1"/>
          </p:cNvSpPr>
          <p:nvPr>
            <p:ph type="body" sz="half" idx="2" hasCustomPrompt="1"/>
          </p:nvPr>
        </p:nvSpPr>
        <p:spPr>
          <a:xfrm>
            <a:off x="113106" y="2057400"/>
            <a:ext cx="3465913" cy="4602480"/>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rgbClr val="1F2E3C"/>
                </a:solidFill>
                <a:latin typeface="Segoe UI Semilight" panose="020B0402040204020203" pitchFamily="34" charset="0"/>
                <a:cs typeface="Segoe UI Semilight" panose="020B040204020402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ltLang="en-US" sz="1200" dirty="0">
                <a:solidFill>
                  <a:srgbClr val="080808"/>
                </a:solidFill>
              </a:rPr>
              <a:t>Disclaimer: These slides are made available on the basis that no liability is accepted for any errors of fact or opinion they may contain. The slides and presentation should not be regarded as a comprehensive statement of the law and practice in this area.  Professional advice should be obtained before applying the information to particular circumstances</a:t>
            </a:r>
            <a:endParaRPr lang="en-GB" dirty="0"/>
          </a:p>
          <a:p>
            <a:endParaRPr lang="en-GB" dirty="0"/>
          </a:p>
        </p:txBody>
      </p:sp>
      <p:sp>
        <p:nvSpPr>
          <p:cNvPr id="14" name="Picture Placeholder 5">
            <a:extLst>
              <a:ext uri="{FF2B5EF4-FFF2-40B4-BE49-F238E27FC236}">
                <a16:creationId xmlns:a16="http://schemas.microsoft.com/office/drawing/2014/main" xmlns="" id="{0E78B2D9-9919-4DCC-8EEB-5D0A47788B68}"/>
              </a:ext>
            </a:extLst>
          </p:cNvPr>
          <p:cNvSpPr>
            <a:spLocks noGrp="1"/>
          </p:cNvSpPr>
          <p:nvPr>
            <p:ph type="pic" sz="quarter" idx="12"/>
          </p:nvPr>
        </p:nvSpPr>
        <p:spPr>
          <a:xfrm>
            <a:off x="4060983" y="1019650"/>
            <a:ext cx="1800000" cy="1800000"/>
          </a:xfrm>
        </p:spPr>
        <p:txBody>
          <a:bodyPr>
            <a:normAutofit/>
          </a:bodyPr>
          <a:lstStyle>
            <a:lvl1pPr marL="0" indent="0">
              <a:buNone/>
              <a:defRPr sz="1400">
                <a:solidFill>
                  <a:srgbClr val="1F2E3C"/>
                </a:solidFill>
                <a:latin typeface="Segoe UI Semilight" panose="020B0402040204020203" pitchFamily="34" charset="0"/>
                <a:cs typeface="Segoe UI Semilight" panose="020B0402040204020203" pitchFamily="34" charset="0"/>
              </a:defRPr>
            </a:lvl1pPr>
          </a:lstStyle>
          <a:p>
            <a:r>
              <a:rPr lang="en-US"/>
              <a:t>Click icon to add picture</a:t>
            </a:r>
            <a:endParaRPr lang="en-GB" dirty="0"/>
          </a:p>
        </p:txBody>
      </p:sp>
      <p:sp>
        <p:nvSpPr>
          <p:cNvPr id="19" name="Text Placeholder 19">
            <a:extLst>
              <a:ext uri="{FF2B5EF4-FFF2-40B4-BE49-F238E27FC236}">
                <a16:creationId xmlns:a16="http://schemas.microsoft.com/office/drawing/2014/main" xmlns="" id="{CCAF6A24-FA77-45B3-95D8-3953121E4C99}"/>
              </a:ext>
            </a:extLst>
          </p:cNvPr>
          <p:cNvSpPr>
            <a:spLocks noGrp="1"/>
          </p:cNvSpPr>
          <p:nvPr>
            <p:ph type="body" sz="quarter" idx="17" hasCustomPrompt="1"/>
          </p:nvPr>
        </p:nvSpPr>
        <p:spPr>
          <a:xfrm>
            <a:off x="6455878" y="1019650"/>
            <a:ext cx="5105395" cy="2075498"/>
          </a:xfrm>
        </p:spPr>
        <p:txBody>
          <a:bodyPr/>
          <a:lstStyle>
            <a:lvl1pPr marL="0" indent="0">
              <a:buNone/>
              <a:defRPr sz="2800">
                <a:solidFill>
                  <a:srgbClr val="1F2E3C"/>
                </a:solidFill>
                <a:latin typeface="Segoe UI Semilight" panose="020B0402040204020203" pitchFamily="34" charset="0"/>
                <a:cs typeface="Segoe UI Semilight" panose="020B0402040204020203" pitchFamily="34" charset="0"/>
              </a:defRPr>
            </a:lvl1pPr>
            <a:lvl2pPr marL="0" indent="0">
              <a:buNone/>
              <a:defRPr sz="2000">
                <a:solidFill>
                  <a:srgbClr val="1F2E3C"/>
                </a:solidFill>
                <a:latin typeface="Segoe UI Semilight" panose="020B0402040204020203" pitchFamily="34" charset="0"/>
                <a:cs typeface="Segoe UI Semilight" panose="020B0402040204020203" pitchFamily="34" charset="0"/>
              </a:defRPr>
            </a:lvl2pPr>
            <a:lvl3pPr marL="914400" indent="0">
              <a:buNone/>
              <a:defRPr>
                <a:latin typeface="Segoe UI Semilight" panose="020B0402040204020203" pitchFamily="34" charset="0"/>
                <a:cs typeface="Segoe UI Semilight" panose="020B0402040204020203" pitchFamily="34" charset="0"/>
              </a:defRPr>
            </a:lvl3pPr>
            <a:lvl4pPr marL="1371600" indent="0">
              <a:buNone/>
              <a:defRPr>
                <a:latin typeface="Segoe UI Semilight" panose="020B0402040204020203" pitchFamily="34" charset="0"/>
                <a:cs typeface="Segoe UI Semilight" panose="020B0402040204020203" pitchFamily="34" charset="0"/>
              </a:defRPr>
            </a:lvl4pPr>
            <a:lvl5pPr marL="1828800" indent="0">
              <a:buNone/>
              <a:defRPr>
                <a:latin typeface="Segoe UI Semilight" panose="020B0402040204020203" pitchFamily="34" charset="0"/>
                <a:cs typeface="Segoe UI Semilight" panose="020B0402040204020203" pitchFamily="34" charset="0"/>
              </a:defRPr>
            </a:lvl5pPr>
          </a:lstStyle>
          <a:p>
            <a:pPr lvl="0"/>
            <a:r>
              <a:rPr lang="en-US" dirty="0"/>
              <a:t>Name</a:t>
            </a:r>
          </a:p>
          <a:p>
            <a:pPr lvl="1"/>
            <a:endParaRPr lang="en-US" dirty="0"/>
          </a:p>
          <a:p>
            <a:pPr lvl="1"/>
            <a:r>
              <a:rPr lang="en-US" dirty="0"/>
              <a:t>e: z.surname@hempsons.co.uk</a:t>
            </a:r>
          </a:p>
          <a:p>
            <a:pPr lvl="1"/>
            <a:r>
              <a:rPr lang="en-US" dirty="0"/>
              <a:t>t: 0xxxx </a:t>
            </a:r>
            <a:r>
              <a:rPr lang="en-US" dirty="0" err="1"/>
              <a:t>xxxxxx</a:t>
            </a:r>
            <a:r>
              <a:rPr lang="en-US" dirty="0"/>
              <a:t> m: 07xxx </a:t>
            </a:r>
            <a:r>
              <a:rPr lang="en-US" dirty="0" err="1"/>
              <a:t>xxxxxx</a:t>
            </a:r>
            <a:endParaRPr lang="en-GB" dirty="0"/>
          </a:p>
        </p:txBody>
      </p:sp>
      <p:sp>
        <p:nvSpPr>
          <p:cNvPr id="20" name="Picture Placeholder 5">
            <a:extLst>
              <a:ext uri="{FF2B5EF4-FFF2-40B4-BE49-F238E27FC236}">
                <a16:creationId xmlns:a16="http://schemas.microsoft.com/office/drawing/2014/main" xmlns="" id="{88DE9959-AD87-4228-B4B2-CAECE8D8CCAA}"/>
              </a:ext>
            </a:extLst>
          </p:cNvPr>
          <p:cNvSpPr>
            <a:spLocks noGrp="1"/>
          </p:cNvSpPr>
          <p:nvPr>
            <p:ph type="pic" sz="quarter" idx="18"/>
          </p:nvPr>
        </p:nvSpPr>
        <p:spPr>
          <a:xfrm>
            <a:off x="4060983" y="3556841"/>
            <a:ext cx="1800000" cy="1800000"/>
          </a:xfrm>
        </p:spPr>
        <p:txBody>
          <a:bodyPr>
            <a:normAutofit/>
          </a:bodyPr>
          <a:lstStyle>
            <a:lvl1pPr marL="0" indent="0">
              <a:buNone/>
              <a:defRPr sz="1400">
                <a:solidFill>
                  <a:srgbClr val="1F2E3C"/>
                </a:solidFill>
                <a:latin typeface="Segoe UI Semilight" panose="020B0402040204020203" pitchFamily="34" charset="0"/>
                <a:cs typeface="Segoe UI Semilight" panose="020B0402040204020203" pitchFamily="34" charset="0"/>
              </a:defRPr>
            </a:lvl1pPr>
          </a:lstStyle>
          <a:p>
            <a:r>
              <a:rPr lang="en-US"/>
              <a:t>Click icon to add picture</a:t>
            </a:r>
            <a:endParaRPr lang="en-GB" dirty="0"/>
          </a:p>
        </p:txBody>
      </p:sp>
      <p:sp>
        <p:nvSpPr>
          <p:cNvPr id="21" name="Text Placeholder 19">
            <a:extLst>
              <a:ext uri="{FF2B5EF4-FFF2-40B4-BE49-F238E27FC236}">
                <a16:creationId xmlns:a16="http://schemas.microsoft.com/office/drawing/2014/main" xmlns="" id="{6B61062D-16C6-4735-924E-587E9EF598DE}"/>
              </a:ext>
            </a:extLst>
          </p:cNvPr>
          <p:cNvSpPr>
            <a:spLocks noGrp="1"/>
          </p:cNvSpPr>
          <p:nvPr>
            <p:ph type="body" sz="quarter" idx="19" hasCustomPrompt="1"/>
          </p:nvPr>
        </p:nvSpPr>
        <p:spPr>
          <a:xfrm>
            <a:off x="6455878" y="3556841"/>
            <a:ext cx="5105395" cy="2075498"/>
          </a:xfrm>
        </p:spPr>
        <p:txBody>
          <a:bodyPr/>
          <a:lstStyle>
            <a:lvl1pPr marL="0" indent="0">
              <a:buNone/>
              <a:defRPr sz="2800">
                <a:solidFill>
                  <a:srgbClr val="1F2E3C"/>
                </a:solidFill>
                <a:latin typeface="Segoe UI Semilight" panose="020B0402040204020203" pitchFamily="34" charset="0"/>
                <a:cs typeface="Segoe UI Semilight" panose="020B0402040204020203" pitchFamily="34" charset="0"/>
              </a:defRPr>
            </a:lvl1pPr>
            <a:lvl2pPr marL="0" indent="0">
              <a:buNone/>
              <a:defRPr sz="2000">
                <a:solidFill>
                  <a:srgbClr val="1F2E3C"/>
                </a:solidFill>
                <a:latin typeface="Segoe UI Semilight" panose="020B0402040204020203" pitchFamily="34" charset="0"/>
                <a:cs typeface="Segoe UI Semilight" panose="020B0402040204020203" pitchFamily="34" charset="0"/>
              </a:defRPr>
            </a:lvl2pPr>
            <a:lvl3pPr marL="914400" indent="0">
              <a:buNone/>
              <a:defRPr>
                <a:latin typeface="Segoe UI Semilight" panose="020B0402040204020203" pitchFamily="34" charset="0"/>
                <a:cs typeface="Segoe UI Semilight" panose="020B0402040204020203" pitchFamily="34" charset="0"/>
              </a:defRPr>
            </a:lvl3pPr>
            <a:lvl4pPr marL="1371600" indent="0">
              <a:buNone/>
              <a:defRPr>
                <a:latin typeface="Segoe UI Semilight" panose="020B0402040204020203" pitchFamily="34" charset="0"/>
                <a:cs typeface="Segoe UI Semilight" panose="020B0402040204020203" pitchFamily="34" charset="0"/>
              </a:defRPr>
            </a:lvl4pPr>
            <a:lvl5pPr marL="1828800" indent="0">
              <a:buNone/>
              <a:defRPr>
                <a:latin typeface="Segoe UI Semilight" panose="020B0402040204020203" pitchFamily="34" charset="0"/>
                <a:cs typeface="Segoe UI Semilight" panose="020B0402040204020203" pitchFamily="34" charset="0"/>
              </a:defRPr>
            </a:lvl5pPr>
          </a:lstStyle>
          <a:p>
            <a:pPr lvl="0"/>
            <a:r>
              <a:rPr lang="en-US" dirty="0"/>
              <a:t>Name</a:t>
            </a:r>
          </a:p>
          <a:p>
            <a:pPr lvl="1"/>
            <a:endParaRPr lang="en-US" dirty="0"/>
          </a:p>
          <a:p>
            <a:pPr lvl="1"/>
            <a:r>
              <a:rPr lang="en-US" dirty="0"/>
              <a:t>e: z.surname@hempsons.co.uk</a:t>
            </a:r>
          </a:p>
          <a:p>
            <a:pPr lvl="1"/>
            <a:r>
              <a:rPr lang="en-US" dirty="0"/>
              <a:t>t: 0xxxx </a:t>
            </a:r>
            <a:r>
              <a:rPr lang="en-US" dirty="0" err="1"/>
              <a:t>xxxxxx</a:t>
            </a:r>
            <a:r>
              <a:rPr lang="en-US" dirty="0"/>
              <a:t> m: 07xxx </a:t>
            </a:r>
            <a:r>
              <a:rPr lang="en-US" dirty="0" err="1"/>
              <a:t>xxxxxx</a:t>
            </a:r>
            <a:endParaRPr lang="en-GB" dirty="0"/>
          </a:p>
        </p:txBody>
      </p:sp>
      <p:grpSp>
        <p:nvGrpSpPr>
          <p:cNvPr id="29" name="Group 28">
            <a:extLst>
              <a:ext uri="{FF2B5EF4-FFF2-40B4-BE49-F238E27FC236}">
                <a16:creationId xmlns:a16="http://schemas.microsoft.com/office/drawing/2014/main" xmlns="" id="{7E2D6DD2-F8C1-43E6-8AF2-496D208C56CD}"/>
              </a:ext>
            </a:extLst>
          </p:cNvPr>
          <p:cNvGrpSpPr/>
          <p:nvPr userDrawn="1"/>
        </p:nvGrpSpPr>
        <p:grpSpPr>
          <a:xfrm>
            <a:off x="113105" y="5151067"/>
            <a:ext cx="3352983" cy="1508813"/>
            <a:chOff x="0" y="0"/>
            <a:chExt cx="3600000" cy="1620000"/>
          </a:xfrm>
        </p:grpSpPr>
        <p:sp>
          <p:nvSpPr>
            <p:cNvPr id="30" name="Rectangle: Rounded Corners 29">
              <a:extLst>
                <a:ext uri="{FF2B5EF4-FFF2-40B4-BE49-F238E27FC236}">
                  <a16:creationId xmlns:a16="http://schemas.microsoft.com/office/drawing/2014/main" xmlns="" id="{6AA51449-29FB-4168-B6B9-33F88B674D86}"/>
                </a:ext>
              </a:extLst>
            </p:cNvPr>
            <p:cNvSpPr/>
            <p:nvPr userDrawn="1"/>
          </p:nvSpPr>
          <p:spPr>
            <a:xfrm>
              <a:off x="0" y="0"/>
              <a:ext cx="3600000" cy="162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31" name="Group 30">
              <a:extLst>
                <a:ext uri="{FF2B5EF4-FFF2-40B4-BE49-F238E27FC236}">
                  <a16:creationId xmlns:a16="http://schemas.microsoft.com/office/drawing/2014/main" xmlns="" id="{F3A5A3EA-E2F6-4F93-B468-DCFBB9F94B17}"/>
                </a:ext>
              </a:extLst>
            </p:cNvPr>
            <p:cNvGrpSpPr>
              <a:grpSpLocks noChangeAspect="1"/>
            </p:cNvGrpSpPr>
            <p:nvPr userDrawn="1"/>
          </p:nvGrpSpPr>
          <p:grpSpPr>
            <a:xfrm>
              <a:off x="180870" y="170822"/>
              <a:ext cx="3240000" cy="1278001"/>
              <a:chOff x="0" y="0"/>
              <a:chExt cx="6397869" cy="2521585"/>
            </a:xfrm>
          </p:grpSpPr>
          <p:pic>
            <p:nvPicPr>
              <p:cNvPr id="32" name="Picture 31">
                <a:extLst>
                  <a:ext uri="{FF2B5EF4-FFF2-40B4-BE49-F238E27FC236}">
                    <a16:creationId xmlns:a16="http://schemas.microsoft.com/office/drawing/2014/main" xmlns="" id="{982E5B17-A316-4F1E-AB50-B1A16877244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3406" t="6596" r="3172" b="5426"/>
              <a:stretch/>
            </p:blipFill>
            <p:spPr bwMode="auto">
              <a:xfrm>
                <a:off x="4149969" y="1366576"/>
                <a:ext cx="2247900" cy="1140460"/>
              </a:xfrm>
              <a:prstGeom prst="rect">
                <a:avLst/>
              </a:prstGeom>
              <a:ln>
                <a:noFill/>
              </a:ln>
              <a:extLst>
                <a:ext uri="{53640926-AAD7-44D8-BBD7-CCE9431645EC}">
                  <a14:shadowObscured xmlns:a14="http://schemas.microsoft.com/office/drawing/2010/main"/>
                </a:ext>
              </a:extLst>
            </p:spPr>
          </p:pic>
          <p:pic>
            <p:nvPicPr>
              <p:cNvPr id="33" name="Picture 32">
                <a:extLst>
                  <a:ext uri="{FF2B5EF4-FFF2-40B4-BE49-F238E27FC236}">
                    <a16:creationId xmlns:a16="http://schemas.microsoft.com/office/drawing/2014/main" xmlns="" id="{9E727822-F3CA-4E1E-AAC0-BBA47DD2EB5E}"/>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3152" t="32642" r="3419" b="33853"/>
              <a:stretch/>
            </p:blipFill>
            <p:spPr bwMode="auto">
              <a:xfrm>
                <a:off x="2969288" y="231112"/>
                <a:ext cx="3425190" cy="675005"/>
              </a:xfrm>
              <a:prstGeom prst="rect">
                <a:avLst/>
              </a:prstGeom>
              <a:ln>
                <a:noFill/>
              </a:ln>
              <a:extLst>
                <a:ext uri="{53640926-AAD7-44D8-BBD7-CCE9431645EC}">
                  <a14:shadowObscured xmlns:a14="http://schemas.microsoft.com/office/drawing/2010/main"/>
                </a:ext>
              </a:extLst>
            </p:spPr>
          </p:pic>
          <p:pic>
            <p:nvPicPr>
              <p:cNvPr id="34" name="Picture 33">
                <a:extLst>
                  <a:ext uri="{FF2B5EF4-FFF2-40B4-BE49-F238E27FC236}">
                    <a16:creationId xmlns:a16="http://schemas.microsoft.com/office/drawing/2014/main" xmlns="" id="{3E4EC998-38D7-4D3C-BFBE-F581D726CFCF}"/>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20872" t="6152" r="21133" b="7334"/>
              <a:stretch/>
            </p:blipFill>
            <p:spPr bwMode="auto">
              <a:xfrm>
                <a:off x="0" y="0"/>
                <a:ext cx="1369060" cy="1147445"/>
              </a:xfrm>
              <a:prstGeom prst="rect">
                <a:avLst/>
              </a:prstGeom>
              <a:ln>
                <a:noFill/>
              </a:ln>
              <a:extLst>
                <a:ext uri="{53640926-AAD7-44D8-BBD7-CCE9431645EC}">
                  <a14:shadowObscured xmlns:a14="http://schemas.microsoft.com/office/drawing/2010/main"/>
                </a:ext>
              </a:extLst>
            </p:spPr>
          </p:pic>
          <p:pic>
            <p:nvPicPr>
              <p:cNvPr id="35" name="Picture 34">
                <a:extLst>
                  <a:ext uri="{FF2B5EF4-FFF2-40B4-BE49-F238E27FC236}">
                    <a16:creationId xmlns:a16="http://schemas.microsoft.com/office/drawing/2014/main" xmlns="" id="{C2FBF7E9-6933-4A77-8A5E-7BB3D53148E6}"/>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82132" y="0"/>
                <a:ext cx="1355090" cy="1144270"/>
              </a:xfrm>
              <a:prstGeom prst="rect">
                <a:avLst/>
              </a:prstGeom>
            </p:spPr>
          </p:pic>
          <p:pic>
            <p:nvPicPr>
              <p:cNvPr id="36" name="Picture 35">
                <a:extLst>
                  <a:ext uri="{FF2B5EF4-FFF2-40B4-BE49-F238E27FC236}">
                    <a16:creationId xmlns:a16="http://schemas.microsoft.com/office/drawing/2014/main" xmlns="" id="{D830DDCB-9B74-4D3B-9118-A1B7AC1F271A}"/>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0" y="1371600"/>
                <a:ext cx="1778000" cy="1149985"/>
              </a:xfrm>
              <a:prstGeom prst="rect">
                <a:avLst/>
              </a:prstGeom>
              <a:noFill/>
              <a:ln>
                <a:noFill/>
              </a:ln>
            </p:spPr>
          </p:pic>
          <p:pic>
            <p:nvPicPr>
              <p:cNvPr id="37" name="Picture 36">
                <a:extLst>
                  <a:ext uri="{FF2B5EF4-FFF2-40B4-BE49-F238E27FC236}">
                    <a16:creationId xmlns:a16="http://schemas.microsoft.com/office/drawing/2014/main" xmlns="" id="{887D41C3-2DEF-4694-9920-734DC9E7BC95}"/>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l="2769" t="4613" r="2805" b="17259"/>
              <a:stretch/>
            </p:blipFill>
            <p:spPr bwMode="auto">
              <a:xfrm>
                <a:off x="2145323" y="1371600"/>
                <a:ext cx="1735455" cy="1135380"/>
              </a:xfrm>
              <a:prstGeom prst="rect">
                <a:avLst/>
              </a:prstGeom>
              <a:ln>
                <a:noFill/>
              </a:ln>
              <a:extLst>
                <a:ext uri="{53640926-AAD7-44D8-BBD7-CCE9431645EC}">
                  <a14:shadowObscured xmlns:a14="http://schemas.microsoft.com/office/drawing/2010/main"/>
                </a:ext>
              </a:extLst>
            </p:spPr>
          </p:pic>
        </p:grpSp>
      </p:grpSp>
    </p:spTree>
    <p:extLst>
      <p:ext uri="{BB962C8B-B14F-4D97-AF65-F5344CB8AC3E}">
        <p14:creationId xmlns:p14="http://schemas.microsoft.com/office/powerpoint/2010/main" val="21557473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ocial Care Disclaimer 3 Contact Names">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D8E837C4-ED34-4932-9898-26605068EA56}"/>
              </a:ext>
            </a:extLst>
          </p:cNvPr>
          <p:cNvPicPr>
            <a:picLocks noChangeAspect="1"/>
          </p:cNvPicPr>
          <p:nvPr userDrawn="1"/>
        </p:nvPicPr>
        <p:blipFill rotWithShape="1">
          <a:blip r:embed="rId2" cstate="print">
            <a:lum bright="70000" contrast="-70000"/>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l="19837" r="6361"/>
          <a:stretch/>
        </p:blipFill>
        <p:spPr>
          <a:xfrm>
            <a:off x="-2" y="0"/>
            <a:ext cx="3579020" cy="6858000"/>
          </a:xfrm>
          <a:prstGeom prst="rect">
            <a:avLst/>
          </a:prstGeom>
          <a:effectLst/>
        </p:spPr>
      </p:pic>
      <p:pic>
        <p:nvPicPr>
          <p:cNvPr id="13" name="Picture 12">
            <a:extLst>
              <a:ext uri="{FF2B5EF4-FFF2-40B4-BE49-F238E27FC236}">
                <a16:creationId xmlns:a16="http://schemas.microsoft.com/office/drawing/2014/main" xmlns="" id="{5BD5DCAF-C894-4D23-8D4F-1547F23FDB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105" y="133036"/>
            <a:ext cx="1676403" cy="402337"/>
          </a:xfrm>
          <a:prstGeom prst="rect">
            <a:avLst/>
          </a:prstGeom>
        </p:spPr>
      </p:pic>
      <p:sp>
        <p:nvSpPr>
          <p:cNvPr id="15" name="Line 5">
            <a:extLst>
              <a:ext uri="{FF2B5EF4-FFF2-40B4-BE49-F238E27FC236}">
                <a16:creationId xmlns:a16="http://schemas.microsoft.com/office/drawing/2014/main" xmlns="" id="{9D85492F-9EDC-4EAF-9036-0B6073DC8D37}"/>
              </a:ext>
            </a:extLst>
          </p:cNvPr>
          <p:cNvSpPr>
            <a:spLocks noChangeShapeType="1"/>
          </p:cNvSpPr>
          <p:nvPr/>
        </p:nvSpPr>
        <p:spPr bwMode="auto">
          <a:xfrm>
            <a:off x="3579020" y="1"/>
            <a:ext cx="0" cy="685800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sp>
        <p:nvSpPr>
          <p:cNvPr id="8" name="Title 1">
            <a:extLst>
              <a:ext uri="{FF2B5EF4-FFF2-40B4-BE49-F238E27FC236}">
                <a16:creationId xmlns:a16="http://schemas.microsoft.com/office/drawing/2014/main" xmlns="" id="{2084CC32-5F6A-49A0-90E9-5525B8FD24BE}"/>
              </a:ext>
            </a:extLst>
          </p:cNvPr>
          <p:cNvSpPr>
            <a:spLocks noGrp="1"/>
          </p:cNvSpPr>
          <p:nvPr>
            <p:ph type="title" hasCustomPrompt="1"/>
          </p:nvPr>
        </p:nvSpPr>
        <p:spPr>
          <a:xfrm>
            <a:off x="113106" y="531876"/>
            <a:ext cx="3465913" cy="1525523"/>
          </a:xfrm>
        </p:spPr>
        <p:txBody>
          <a:bodyPr anchor="b">
            <a:normAutofit/>
          </a:bodyPr>
          <a:lstStyle>
            <a:lvl1pPr>
              <a:defRPr sz="3200">
                <a:solidFill>
                  <a:srgbClr val="1F2E3C"/>
                </a:solidFill>
                <a:effectLst/>
                <a:latin typeface="Segoe UI Semilight" panose="020B0402040204020203" pitchFamily="34" charset="0"/>
                <a:cs typeface="Segoe UI Semilight" panose="020B0402040204020203" pitchFamily="34" charset="0"/>
              </a:defRPr>
            </a:lvl1pPr>
          </a:lstStyle>
          <a:p>
            <a:r>
              <a:rPr lang="en-GB" dirty="0"/>
              <a:t>Contact</a:t>
            </a:r>
          </a:p>
        </p:txBody>
      </p:sp>
      <p:sp>
        <p:nvSpPr>
          <p:cNvPr id="9" name="Text Placeholder 3">
            <a:extLst>
              <a:ext uri="{FF2B5EF4-FFF2-40B4-BE49-F238E27FC236}">
                <a16:creationId xmlns:a16="http://schemas.microsoft.com/office/drawing/2014/main" xmlns="" id="{302E049D-84EC-48CC-9CB5-139ADB74BAE7}"/>
              </a:ext>
            </a:extLst>
          </p:cNvPr>
          <p:cNvSpPr>
            <a:spLocks noGrp="1"/>
          </p:cNvSpPr>
          <p:nvPr>
            <p:ph type="body" sz="half" idx="2" hasCustomPrompt="1"/>
          </p:nvPr>
        </p:nvSpPr>
        <p:spPr>
          <a:xfrm>
            <a:off x="113106" y="2057400"/>
            <a:ext cx="3465913" cy="4602480"/>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rgbClr val="1F2E3C"/>
                </a:solidFill>
                <a:latin typeface="Segoe UI Semilight" panose="020B0402040204020203" pitchFamily="34" charset="0"/>
                <a:cs typeface="Segoe UI Semilight" panose="020B040204020402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ltLang="en-US" sz="1200" dirty="0">
                <a:solidFill>
                  <a:srgbClr val="080808"/>
                </a:solidFill>
              </a:rPr>
              <a:t>Disclaimer: These slides are made available on the basis that no liability is accepted for any errors of fact or opinion they may contain. The slides and presentation should not be regarded as a comprehensive statement of the law and practice in this area.  Professional advice should be obtained before applying the information to particular circumstances</a:t>
            </a:r>
            <a:endParaRPr lang="en-GB" dirty="0"/>
          </a:p>
          <a:p>
            <a:endParaRPr lang="en-GB" dirty="0"/>
          </a:p>
        </p:txBody>
      </p:sp>
      <p:sp>
        <p:nvSpPr>
          <p:cNvPr id="14" name="Picture Placeholder 5">
            <a:extLst>
              <a:ext uri="{FF2B5EF4-FFF2-40B4-BE49-F238E27FC236}">
                <a16:creationId xmlns:a16="http://schemas.microsoft.com/office/drawing/2014/main" xmlns="" id="{B9732CEA-0E60-4D70-99EB-F63218DCB9E3}"/>
              </a:ext>
            </a:extLst>
          </p:cNvPr>
          <p:cNvSpPr>
            <a:spLocks noGrp="1"/>
          </p:cNvSpPr>
          <p:nvPr>
            <p:ph type="pic" sz="quarter" idx="12"/>
          </p:nvPr>
        </p:nvSpPr>
        <p:spPr>
          <a:xfrm>
            <a:off x="4060983" y="186685"/>
            <a:ext cx="1800000" cy="1800000"/>
          </a:xfrm>
        </p:spPr>
        <p:txBody>
          <a:bodyPr>
            <a:normAutofit/>
          </a:bodyPr>
          <a:lstStyle>
            <a:lvl1pPr marL="0" indent="0">
              <a:buNone/>
              <a:defRPr sz="1400">
                <a:solidFill>
                  <a:srgbClr val="1F2E3C"/>
                </a:solidFill>
                <a:latin typeface="Segoe UI Semilight" panose="020B0402040204020203" pitchFamily="34" charset="0"/>
                <a:cs typeface="Segoe UI Semilight" panose="020B0402040204020203" pitchFamily="34" charset="0"/>
              </a:defRPr>
            </a:lvl1pPr>
          </a:lstStyle>
          <a:p>
            <a:r>
              <a:rPr lang="en-US"/>
              <a:t>Click icon to add picture</a:t>
            </a:r>
            <a:endParaRPr lang="en-GB" dirty="0"/>
          </a:p>
        </p:txBody>
      </p:sp>
      <p:sp>
        <p:nvSpPr>
          <p:cNvPr id="20" name="Text Placeholder 19">
            <a:extLst>
              <a:ext uri="{FF2B5EF4-FFF2-40B4-BE49-F238E27FC236}">
                <a16:creationId xmlns:a16="http://schemas.microsoft.com/office/drawing/2014/main" xmlns="" id="{C6FDEACB-1278-44AC-84FA-56F0C081D91E}"/>
              </a:ext>
            </a:extLst>
          </p:cNvPr>
          <p:cNvSpPr>
            <a:spLocks noGrp="1"/>
          </p:cNvSpPr>
          <p:nvPr>
            <p:ph type="body" sz="quarter" idx="17" hasCustomPrompt="1"/>
          </p:nvPr>
        </p:nvSpPr>
        <p:spPr>
          <a:xfrm>
            <a:off x="6455878" y="186685"/>
            <a:ext cx="5105395" cy="2075498"/>
          </a:xfrm>
        </p:spPr>
        <p:txBody>
          <a:bodyPr/>
          <a:lstStyle>
            <a:lvl1pPr marL="0" indent="0">
              <a:buNone/>
              <a:defRPr sz="2800">
                <a:solidFill>
                  <a:srgbClr val="1F2E3C"/>
                </a:solidFill>
                <a:latin typeface="Segoe UI Semilight" panose="020B0402040204020203" pitchFamily="34" charset="0"/>
                <a:cs typeface="Segoe UI Semilight" panose="020B0402040204020203" pitchFamily="34" charset="0"/>
              </a:defRPr>
            </a:lvl1pPr>
            <a:lvl2pPr marL="0" indent="0">
              <a:buNone/>
              <a:defRPr sz="2000">
                <a:solidFill>
                  <a:srgbClr val="1F2E3C"/>
                </a:solidFill>
                <a:latin typeface="Segoe UI Semilight" panose="020B0402040204020203" pitchFamily="34" charset="0"/>
                <a:cs typeface="Segoe UI Semilight" panose="020B0402040204020203" pitchFamily="34" charset="0"/>
              </a:defRPr>
            </a:lvl2pPr>
            <a:lvl3pPr marL="914400" indent="0">
              <a:buNone/>
              <a:defRPr>
                <a:latin typeface="Segoe UI Semilight" panose="020B0402040204020203" pitchFamily="34" charset="0"/>
                <a:cs typeface="Segoe UI Semilight" panose="020B0402040204020203" pitchFamily="34" charset="0"/>
              </a:defRPr>
            </a:lvl3pPr>
            <a:lvl4pPr marL="1371600" indent="0">
              <a:buNone/>
              <a:defRPr>
                <a:latin typeface="Segoe UI Semilight" panose="020B0402040204020203" pitchFamily="34" charset="0"/>
                <a:cs typeface="Segoe UI Semilight" panose="020B0402040204020203" pitchFamily="34" charset="0"/>
              </a:defRPr>
            </a:lvl4pPr>
            <a:lvl5pPr marL="1828800" indent="0">
              <a:buNone/>
              <a:defRPr>
                <a:latin typeface="Segoe UI Semilight" panose="020B0402040204020203" pitchFamily="34" charset="0"/>
                <a:cs typeface="Segoe UI Semilight" panose="020B0402040204020203" pitchFamily="34" charset="0"/>
              </a:defRPr>
            </a:lvl5pPr>
          </a:lstStyle>
          <a:p>
            <a:pPr lvl="0"/>
            <a:r>
              <a:rPr lang="en-US" dirty="0"/>
              <a:t>Name</a:t>
            </a:r>
          </a:p>
          <a:p>
            <a:pPr lvl="1"/>
            <a:endParaRPr lang="en-US" dirty="0"/>
          </a:p>
          <a:p>
            <a:pPr lvl="1"/>
            <a:r>
              <a:rPr lang="en-US" dirty="0"/>
              <a:t>e: z.surname@hempsons.co.uk</a:t>
            </a:r>
          </a:p>
          <a:p>
            <a:pPr lvl="1"/>
            <a:r>
              <a:rPr lang="en-US" dirty="0"/>
              <a:t>t: 0xxxx </a:t>
            </a:r>
            <a:r>
              <a:rPr lang="en-US" dirty="0" err="1"/>
              <a:t>xxxxxx</a:t>
            </a:r>
            <a:r>
              <a:rPr lang="en-US" dirty="0"/>
              <a:t> m: 07xxx </a:t>
            </a:r>
            <a:r>
              <a:rPr lang="en-US" dirty="0" err="1"/>
              <a:t>xxxxxx</a:t>
            </a:r>
            <a:endParaRPr lang="en-GB" dirty="0"/>
          </a:p>
        </p:txBody>
      </p:sp>
      <p:sp>
        <p:nvSpPr>
          <p:cNvPr id="21" name="Picture Placeholder 5">
            <a:extLst>
              <a:ext uri="{FF2B5EF4-FFF2-40B4-BE49-F238E27FC236}">
                <a16:creationId xmlns:a16="http://schemas.microsoft.com/office/drawing/2014/main" xmlns="" id="{EC7A2367-811C-437D-8C2A-851F7DBD842D}"/>
              </a:ext>
            </a:extLst>
          </p:cNvPr>
          <p:cNvSpPr>
            <a:spLocks noGrp="1"/>
          </p:cNvSpPr>
          <p:nvPr>
            <p:ph type="pic" sz="quarter" idx="18"/>
          </p:nvPr>
        </p:nvSpPr>
        <p:spPr>
          <a:xfrm>
            <a:off x="4060983" y="2425167"/>
            <a:ext cx="1800000" cy="1800000"/>
          </a:xfrm>
        </p:spPr>
        <p:txBody>
          <a:bodyPr>
            <a:normAutofit/>
          </a:bodyPr>
          <a:lstStyle>
            <a:lvl1pPr marL="0" indent="0">
              <a:buNone/>
              <a:defRPr sz="1400">
                <a:solidFill>
                  <a:srgbClr val="1F2E3C"/>
                </a:solidFill>
                <a:latin typeface="Segoe UI Semilight" panose="020B0402040204020203" pitchFamily="34" charset="0"/>
                <a:cs typeface="Segoe UI Semilight" panose="020B0402040204020203" pitchFamily="34" charset="0"/>
              </a:defRPr>
            </a:lvl1pPr>
          </a:lstStyle>
          <a:p>
            <a:r>
              <a:rPr lang="en-US"/>
              <a:t>Click icon to add picture</a:t>
            </a:r>
            <a:endParaRPr lang="en-GB" dirty="0"/>
          </a:p>
        </p:txBody>
      </p:sp>
      <p:sp>
        <p:nvSpPr>
          <p:cNvPr id="22" name="Text Placeholder 19">
            <a:extLst>
              <a:ext uri="{FF2B5EF4-FFF2-40B4-BE49-F238E27FC236}">
                <a16:creationId xmlns:a16="http://schemas.microsoft.com/office/drawing/2014/main" xmlns="" id="{F3C04EC2-DD03-461B-8A85-EE8B4E197F06}"/>
              </a:ext>
            </a:extLst>
          </p:cNvPr>
          <p:cNvSpPr>
            <a:spLocks noGrp="1"/>
          </p:cNvSpPr>
          <p:nvPr>
            <p:ph type="body" sz="quarter" idx="19" hasCustomPrompt="1"/>
          </p:nvPr>
        </p:nvSpPr>
        <p:spPr>
          <a:xfrm>
            <a:off x="6455878" y="2425167"/>
            <a:ext cx="5105395" cy="2075498"/>
          </a:xfrm>
        </p:spPr>
        <p:txBody>
          <a:bodyPr/>
          <a:lstStyle>
            <a:lvl1pPr marL="0" indent="0">
              <a:buNone/>
              <a:defRPr sz="2800">
                <a:latin typeface="Segoe UI Semilight" panose="020B0402040204020203" pitchFamily="34" charset="0"/>
                <a:cs typeface="Segoe UI Semilight" panose="020B0402040204020203" pitchFamily="34" charset="0"/>
              </a:defRPr>
            </a:lvl1pPr>
            <a:lvl2pPr marL="0" indent="0">
              <a:buNone/>
              <a:defRPr sz="2000">
                <a:latin typeface="Segoe UI Semilight" panose="020B0402040204020203" pitchFamily="34" charset="0"/>
                <a:cs typeface="Segoe UI Semilight" panose="020B0402040204020203" pitchFamily="34" charset="0"/>
              </a:defRPr>
            </a:lvl2pPr>
            <a:lvl3pPr marL="914400" indent="0">
              <a:buNone/>
              <a:defRPr>
                <a:latin typeface="Segoe UI Semilight" panose="020B0402040204020203" pitchFamily="34" charset="0"/>
                <a:cs typeface="Segoe UI Semilight" panose="020B0402040204020203" pitchFamily="34" charset="0"/>
              </a:defRPr>
            </a:lvl3pPr>
            <a:lvl4pPr marL="1371600" indent="0">
              <a:buNone/>
              <a:defRPr>
                <a:latin typeface="Segoe UI Semilight" panose="020B0402040204020203" pitchFamily="34" charset="0"/>
                <a:cs typeface="Segoe UI Semilight" panose="020B0402040204020203" pitchFamily="34" charset="0"/>
              </a:defRPr>
            </a:lvl4pPr>
            <a:lvl5pPr marL="1828800" indent="0">
              <a:buNone/>
              <a:defRPr>
                <a:latin typeface="Segoe UI Semilight" panose="020B0402040204020203" pitchFamily="34" charset="0"/>
                <a:cs typeface="Segoe UI Semilight" panose="020B0402040204020203" pitchFamily="34" charset="0"/>
              </a:defRPr>
            </a:lvl5pPr>
          </a:lstStyle>
          <a:p>
            <a:pPr lvl="0"/>
            <a:r>
              <a:rPr lang="en-US" dirty="0"/>
              <a:t>Name</a:t>
            </a:r>
          </a:p>
          <a:p>
            <a:pPr lvl="1"/>
            <a:endParaRPr lang="en-US" dirty="0"/>
          </a:p>
          <a:p>
            <a:pPr lvl="1"/>
            <a:r>
              <a:rPr lang="en-US" dirty="0"/>
              <a:t>e: z.surname@hempsons.co.uk</a:t>
            </a:r>
          </a:p>
          <a:p>
            <a:pPr lvl="1"/>
            <a:r>
              <a:rPr lang="en-US" dirty="0"/>
              <a:t>t: 0xxxx </a:t>
            </a:r>
            <a:r>
              <a:rPr lang="en-US" dirty="0" err="1"/>
              <a:t>xxxxxx</a:t>
            </a:r>
            <a:r>
              <a:rPr lang="en-US" dirty="0"/>
              <a:t> m: 07xxx </a:t>
            </a:r>
            <a:r>
              <a:rPr lang="en-US" dirty="0" err="1"/>
              <a:t>xxxxxx</a:t>
            </a:r>
            <a:endParaRPr lang="en-GB" dirty="0"/>
          </a:p>
        </p:txBody>
      </p:sp>
      <p:sp>
        <p:nvSpPr>
          <p:cNvPr id="23" name="Picture Placeholder 5">
            <a:extLst>
              <a:ext uri="{FF2B5EF4-FFF2-40B4-BE49-F238E27FC236}">
                <a16:creationId xmlns:a16="http://schemas.microsoft.com/office/drawing/2014/main" xmlns="" id="{B3494C38-3752-4A11-844A-C2835F17791F}"/>
              </a:ext>
            </a:extLst>
          </p:cNvPr>
          <p:cNvSpPr>
            <a:spLocks noGrp="1"/>
          </p:cNvSpPr>
          <p:nvPr>
            <p:ph type="pic" sz="quarter" idx="20"/>
          </p:nvPr>
        </p:nvSpPr>
        <p:spPr>
          <a:xfrm>
            <a:off x="4060983" y="4664196"/>
            <a:ext cx="1800000" cy="1800000"/>
          </a:xfrm>
        </p:spPr>
        <p:txBody>
          <a:bodyPr>
            <a:normAutofit/>
          </a:bodyPr>
          <a:lstStyle>
            <a:lvl1pPr marL="0" indent="0">
              <a:buNone/>
              <a:defRPr sz="1400">
                <a:solidFill>
                  <a:srgbClr val="1F2E3C"/>
                </a:solidFill>
                <a:latin typeface="Segoe UI Semilight" panose="020B0402040204020203" pitchFamily="34" charset="0"/>
                <a:cs typeface="Segoe UI Semilight" panose="020B0402040204020203" pitchFamily="34" charset="0"/>
              </a:defRPr>
            </a:lvl1pPr>
          </a:lstStyle>
          <a:p>
            <a:r>
              <a:rPr lang="en-US"/>
              <a:t>Click icon to add picture</a:t>
            </a:r>
            <a:endParaRPr lang="en-GB" dirty="0"/>
          </a:p>
        </p:txBody>
      </p:sp>
      <p:sp>
        <p:nvSpPr>
          <p:cNvPr id="24" name="Text Placeholder 19">
            <a:extLst>
              <a:ext uri="{FF2B5EF4-FFF2-40B4-BE49-F238E27FC236}">
                <a16:creationId xmlns:a16="http://schemas.microsoft.com/office/drawing/2014/main" xmlns="" id="{2E6F3B0A-F6E1-4BA7-A9B0-E44948F2850A}"/>
              </a:ext>
            </a:extLst>
          </p:cNvPr>
          <p:cNvSpPr>
            <a:spLocks noGrp="1"/>
          </p:cNvSpPr>
          <p:nvPr>
            <p:ph type="body" sz="quarter" idx="21" hasCustomPrompt="1"/>
          </p:nvPr>
        </p:nvSpPr>
        <p:spPr>
          <a:xfrm>
            <a:off x="6455878" y="4664196"/>
            <a:ext cx="5105395" cy="2075498"/>
          </a:xfrm>
        </p:spPr>
        <p:txBody>
          <a:bodyPr/>
          <a:lstStyle>
            <a:lvl1pPr marL="0" indent="0">
              <a:buNone/>
              <a:defRPr sz="2800">
                <a:solidFill>
                  <a:srgbClr val="1F2E3C"/>
                </a:solidFill>
                <a:latin typeface="Segoe UI Semilight" panose="020B0402040204020203" pitchFamily="34" charset="0"/>
                <a:cs typeface="Segoe UI Semilight" panose="020B0402040204020203" pitchFamily="34" charset="0"/>
              </a:defRPr>
            </a:lvl1pPr>
            <a:lvl2pPr marL="0" indent="0">
              <a:buNone/>
              <a:defRPr sz="2000">
                <a:solidFill>
                  <a:srgbClr val="1F2E3C"/>
                </a:solidFill>
                <a:latin typeface="Segoe UI Semilight" panose="020B0402040204020203" pitchFamily="34" charset="0"/>
                <a:cs typeface="Segoe UI Semilight" panose="020B0402040204020203" pitchFamily="34" charset="0"/>
              </a:defRPr>
            </a:lvl2pPr>
            <a:lvl3pPr marL="914400" indent="0">
              <a:buNone/>
              <a:defRPr>
                <a:latin typeface="Segoe UI Semilight" panose="020B0402040204020203" pitchFamily="34" charset="0"/>
                <a:cs typeface="Segoe UI Semilight" panose="020B0402040204020203" pitchFamily="34" charset="0"/>
              </a:defRPr>
            </a:lvl3pPr>
            <a:lvl4pPr marL="1371600" indent="0">
              <a:buNone/>
              <a:defRPr>
                <a:latin typeface="Segoe UI Semilight" panose="020B0402040204020203" pitchFamily="34" charset="0"/>
                <a:cs typeface="Segoe UI Semilight" panose="020B0402040204020203" pitchFamily="34" charset="0"/>
              </a:defRPr>
            </a:lvl4pPr>
            <a:lvl5pPr marL="1828800" indent="0">
              <a:buNone/>
              <a:defRPr>
                <a:latin typeface="Segoe UI Semilight" panose="020B0402040204020203" pitchFamily="34" charset="0"/>
                <a:cs typeface="Segoe UI Semilight" panose="020B0402040204020203" pitchFamily="34" charset="0"/>
              </a:defRPr>
            </a:lvl5pPr>
          </a:lstStyle>
          <a:p>
            <a:pPr lvl="0"/>
            <a:r>
              <a:rPr lang="en-US" dirty="0"/>
              <a:t>Name</a:t>
            </a:r>
          </a:p>
          <a:p>
            <a:pPr lvl="1"/>
            <a:endParaRPr lang="en-US" dirty="0"/>
          </a:p>
          <a:p>
            <a:pPr lvl="1"/>
            <a:r>
              <a:rPr lang="en-US" dirty="0"/>
              <a:t>e: z.surname@hempsons.co.uk</a:t>
            </a:r>
          </a:p>
          <a:p>
            <a:pPr lvl="1"/>
            <a:r>
              <a:rPr lang="en-US" dirty="0"/>
              <a:t>t: 0xxxx </a:t>
            </a:r>
            <a:r>
              <a:rPr lang="en-US" dirty="0" err="1"/>
              <a:t>xxxxxx</a:t>
            </a:r>
            <a:r>
              <a:rPr lang="en-US" dirty="0"/>
              <a:t> m: 07xxx </a:t>
            </a:r>
            <a:r>
              <a:rPr lang="en-US" dirty="0" err="1"/>
              <a:t>xxxxxx</a:t>
            </a:r>
            <a:endParaRPr lang="en-GB" dirty="0"/>
          </a:p>
        </p:txBody>
      </p:sp>
      <p:grpSp>
        <p:nvGrpSpPr>
          <p:cNvPr id="17" name="Group 16">
            <a:extLst>
              <a:ext uri="{FF2B5EF4-FFF2-40B4-BE49-F238E27FC236}">
                <a16:creationId xmlns:a16="http://schemas.microsoft.com/office/drawing/2014/main" xmlns="" id="{1C60FEFC-30C0-41C7-A5AF-ED087FD98B8D}"/>
              </a:ext>
            </a:extLst>
          </p:cNvPr>
          <p:cNvGrpSpPr/>
          <p:nvPr userDrawn="1"/>
        </p:nvGrpSpPr>
        <p:grpSpPr>
          <a:xfrm>
            <a:off x="113105" y="5151067"/>
            <a:ext cx="3352983" cy="1508813"/>
            <a:chOff x="0" y="0"/>
            <a:chExt cx="3600000" cy="1620000"/>
          </a:xfrm>
        </p:grpSpPr>
        <p:sp>
          <p:nvSpPr>
            <p:cNvPr id="18" name="Rectangle: Rounded Corners 17">
              <a:extLst>
                <a:ext uri="{FF2B5EF4-FFF2-40B4-BE49-F238E27FC236}">
                  <a16:creationId xmlns:a16="http://schemas.microsoft.com/office/drawing/2014/main" xmlns="" id="{E39C835B-A387-4B58-A289-DBEA8A31627E}"/>
                </a:ext>
              </a:extLst>
            </p:cNvPr>
            <p:cNvSpPr/>
            <p:nvPr userDrawn="1"/>
          </p:nvSpPr>
          <p:spPr>
            <a:xfrm>
              <a:off x="0" y="0"/>
              <a:ext cx="3600000" cy="162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25" name="Group 24">
              <a:extLst>
                <a:ext uri="{FF2B5EF4-FFF2-40B4-BE49-F238E27FC236}">
                  <a16:creationId xmlns:a16="http://schemas.microsoft.com/office/drawing/2014/main" xmlns="" id="{9650A768-9ED1-4806-BF78-6F7DEE6217F0}"/>
                </a:ext>
              </a:extLst>
            </p:cNvPr>
            <p:cNvGrpSpPr>
              <a:grpSpLocks noChangeAspect="1"/>
            </p:cNvGrpSpPr>
            <p:nvPr userDrawn="1"/>
          </p:nvGrpSpPr>
          <p:grpSpPr>
            <a:xfrm>
              <a:off x="180870" y="170822"/>
              <a:ext cx="3240000" cy="1278001"/>
              <a:chOff x="0" y="0"/>
              <a:chExt cx="6397869" cy="2521585"/>
            </a:xfrm>
          </p:grpSpPr>
          <p:pic>
            <p:nvPicPr>
              <p:cNvPr id="26" name="Picture 25">
                <a:extLst>
                  <a:ext uri="{FF2B5EF4-FFF2-40B4-BE49-F238E27FC236}">
                    <a16:creationId xmlns:a16="http://schemas.microsoft.com/office/drawing/2014/main" xmlns="" id="{D0E32B34-A946-41EB-8FB4-3EE301B719D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3406" t="6596" r="3172" b="5426"/>
              <a:stretch/>
            </p:blipFill>
            <p:spPr bwMode="auto">
              <a:xfrm>
                <a:off x="4149969" y="1366576"/>
                <a:ext cx="2247900" cy="1140460"/>
              </a:xfrm>
              <a:prstGeom prst="rect">
                <a:avLst/>
              </a:prstGeom>
              <a:ln>
                <a:noFill/>
              </a:ln>
              <a:extLst>
                <a:ext uri="{53640926-AAD7-44D8-BBD7-CCE9431645EC}">
                  <a14:shadowObscured xmlns:a14="http://schemas.microsoft.com/office/drawing/2010/main"/>
                </a:ext>
              </a:extLst>
            </p:spPr>
          </p:pic>
          <p:pic>
            <p:nvPicPr>
              <p:cNvPr id="27" name="Picture 26">
                <a:extLst>
                  <a:ext uri="{FF2B5EF4-FFF2-40B4-BE49-F238E27FC236}">
                    <a16:creationId xmlns:a16="http://schemas.microsoft.com/office/drawing/2014/main" xmlns="" id="{0EF1CD38-5405-41F4-A37C-AEDD45F0804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3152" t="32642" r="3419" b="33853"/>
              <a:stretch/>
            </p:blipFill>
            <p:spPr bwMode="auto">
              <a:xfrm>
                <a:off x="2969288" y="231112"/>
                <a:ext cx="3425190" cy="675005"/>
              </a:xfrm>
              <a:prstGeom prst="rect">
                <a:avLst/>
              </a:prstGeom>
              <a:ln>
                <a:noFill/>
              </a:ln>
              <a:extLst>
                <a:ext uri="{53640926-AAD7-44D8-BBD7-CCE9431645EC}">
                  <a14:shadowObscured xmlns:a14="http://schemas.microsoft.com/office/drawing/2010/main"/>
                </a:ext>
              </a:extLst>
            </p:spPr>
          </p:pic>
          <p:pic>
            <p:nvPicPr>
              <p:cNvPr id="28" name="Picture 27">
                <a:extLst>
                  <a:ext uri="{FF2B5EF4-FFF2-40B4-BE49-F238E27FC236}">
                    <a16:creationId xmlns:a16="http://schemas.microsoft.com/office/drawing/2014/main" xmlns="" id="{B31AEB37-B442-430F-BD69-03E8E2AF0196}"/>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20872" t="6152" r="21133" b="7334"/>
              <a:stretch/>
            </p:blipFill>
            <p:spPr bwMode="auto">
              <a:xfrm>
                <a:off x="0" y="0"/>
                <a:ext cx="1369060" cy="1147445"/>
              </a:xfrm>
              <a:prstGeom prst="rect">
                <a:avLst/>
              </a:prstGeom>
              <a:ln>
                <a:noFill/>
              </a:ln>
              <a:extLst>
                <a:ext uri="{53640926-AAD7-44D8-BBD7-CCE9431645EC}">
                  <a14:shadowObscured xmlns:a14="http://schemas.microsoft.com/office/drawing/2010/main"/>
                </a:ext>
              </a:extLst>
            </p:spPr>
          </p:pic>
          <p:pic>
            <p:nvPicPr>
              <p:cNvPr id="29" name="Picture 28">
                <a:extLst>
                  <a:ext uri="{FF2B5EF4-FFF2-40B4-BE49-F238E27FC236}">
                    <a16:creationId xmlns:a16="http://schemas.microsoft.com/office/drawing/2014/main" xmlns="" id="{45710CE8-ECF4-4940-88F2-EB749A70E6B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82132" y="0"/>
                <a:ext cx="1355090" cy="1144270"/>
              </a:xfrm>
              <a:prstGeom prst="rect">
                <a:avLst/>
              </a:prstGeom>
            </p:spPr>
          </p:pic>
          <p:pic>
            <p:nvPicPr>
              <p:cNvPr id="30" name="Picture 29">
                <a:extLst>
                  <a:ext uri="{FF2B5EF4-FFF2-40B4-BE49-F238E27FC236}">
                    <a16:creationId xmlns:a16="http://schemas.microsoft.com/office/drawing/2014/main" xmlns="" id="{EE114443-827E-42D9-AB05-4585AF297633}"/>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0" y="1371600"/>
                <a:ext cx="1778000" cy="1149985"/>
              </a:xfrm>
              <a:prstGeom prst="rect">
                <a:avLst/>
              </a:prstGeom>
              <a:noFill/>
              <a:ln>
                <a:noFill/>
              </a:ln>
            </p:spPr>
          </p:pic>
          <p:pic>
            <p:nvPicPr>
              <p:cNvPr id="31" name="Picture 30">
                <a:extLst>
                  <a:ext uri="{FF2B5EF4-FFF2-40B4-BE49-F238E27FC236}">
                    <a16:creationId xmlns:a16="http://schemas.microsoft.com/office/drawing/2014/main" xmlns="" id="{F4A986A4-142E-48A1-A4EE-01930B154960}"/>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l="2769" t="4613" r="2805" b="17259"/>
              <a:stretch/>
            </p:blipFill>
            <p:spPr bwMode="auto">
              <a:xfrm>
                <a:off x="2145323" y="1371600"/>
                <a:ext cx="1735455" cy="1135380"/>
              </a:xfrm>
              <a:prstGeom prst="rect">
                <a:avLst/>
              </a:prstGeom>
              <a:ln>
                <a:noFill/>
              </a:ln>
              <a:extLst>
                <a:ext uri="{53640926-AAD7-44D8-BBD7-CCE9431645EC}">
                  <a14:shadowObscured xmlns:a14="http://schemas.microsoft.com/office/drawing/2010/main"/>
                </a:ext>
              </a:extLst>
            </p:spPr>
          </p:pic>
        </p:grpSp>
      </p:grpSp>
    </p:spTree>
    <p:extLst>
      <p:ext uri="{BB962C8B-B14F-4D97-AF65-F5344CB8AC3E}">
        <p14:creationId xmlns:p14="http://schemas.microsoft.com/office/powerpoint/2010/main" val="18338353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with Conten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xmlns="" id="{E4AC3C7A-6D6A-4DC0-BF19-BEC723294F45}"/>
              </a:ext>
            </a:extLst>
          </p:cNvPr>
          <p:cNvSpPr>
            <a:spLocks noGrp="1"/>
          </p:cNvSpPr>
          <p:nvPr>
            <p:ph idx="1"/>
          </p:nvPr>
        </p:nvSpPr>
        <p:spPr>
          <a:xfrm>
            <a:off x="241300" y="226337"/>
            <a:ext cx="11682113" cy="6413265"/>
          </a:xfrm>
        </p:spPr>
        <p:txBody>
          <a:bodyPr/>
          <a:lstStyle>
            <a:lvl1pPr>
              <a:defRPr>
                <a:solidFill>
                  <a:srgbClr val="1F2E3C"/>
                </a:solidFill>
                <a:latin typeface="Segoe UI Semilight" panose="020B0402040204020203" pitchFamily="34" charset="0"/>
                <a:cs typeface="Segoe UI Semilight" panose="020B0402040204020203" pitchFamily="34" charset="0"/>
              </a:defRPr>
            </a:lvl1pPr>
            <a:lvl2pPr>
              <a:defRPr>
                <a:solidFill>
                  <a:srgbClr val="1F2E3C"/>
                </a:solidFill>
                <a:latin typeface="Segoe UI Semilight" panose="020B0402040204020203" pitchFamily="34" charset="0"/>
                <a:cs typeface="Segoe UI Semilight" panose="020B0402040204020203" pitchFamily="34" charset="0"/>
              </a:defRPr>
            </a:lvl2pPr>
            <a:lvl3pPr>
              <a:defRPr>
                <a:solidFill>
                  <a:srgbClr val="1F2E3C"/>
                </a:solidFill>
                <a:latin typeface="Segoe UI Semilight" panose="020B0402040204020203" pitchFamily="34" charset="0"/>
                <a:cs typeface="Segoe UI Semilight" panose="020B0402040204020203" pitchFamily="34" charset="0"/>
              </a:defRPr>
            </a:lvl3pPr>
            <a:lvl4pPr>
              <a:defRPr>
                <a:solidFill>
                  <a:srgbClr val="1F2E3C"/>
                </a:solidFill>
                <a:latin typeface="Segoe UI Semilight" panose="020B0402040204020203" pitchFamily="34" charset="0"/>
                <a:cs typeface="Segoe UI Semilight" panose="020B0402040204020203" pitchFamily="34" charset="0"/>
              </a:defRPr>
            </a:lvl4pPr>
            <a:lvl5pPr>
              <a:defRPr>
                <a:solidFill>
                  <a:srgbClr val="1F2E3C"/>
                </a:solidFill>
                <a:latin typeface="Segoe UI Semilight" panose="020B0402040204020203" pitchFamily="34" charset="0"/>
                <a:cs typeface="Segoe UI Semilight" panose="020B04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26853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C9BB4C-7A77-4E9B-8CB5-E482548C5B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DDE1219F-EE47-4A7E-B955-7463781DAE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4BCD859A-AFE0-4079-829D-95F0934E000F}"/>
              </a:ext>
            </a:extLst>
          </p:cNvPr>
          <p:cNvSpPr>
            <a:spLocks noGrp="1"/>
          </p:cNvSpPr>
          <p:nvPr>
            <p:ph type="dt" sz="half" idx="10"/>
          </p:nvPr>
        </p:nvSpPr>
        <p:spPr/>
        <p:txBody>
          <a:bodyPr/>
          <a:lstStyle/>
          <a:p>
            <a:fld id="{E7187A66-626E-41B9-9E77-33A23126AEF6}" type="datetimeFigureOut">
              <a:rPr lang="en-GB" smtClean="0"/>
              <a:t>25/06/2019</a:t>
            </a:fld>
            <a:endParaRPr lang="en-GB"/>
          </a:p>
        </p:txBody>
      </p:sp>
      <p:sp>
        <p:nvSpPr>
          <p:cNvPr id="5" name="Footer Placeholder 4">
            <a:extLst>
              <a:ext uri="{FF2B5EF4-FFF2-40B4-BE49-F238E27FC236}">
                <a16:creationId xmlns:a16="http://schemas.microsoft.com/office/drawing/2014/main" xmlns="" id="{CE1FC729-678B-4EE9-8408-24DD3020BD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30AB7614-800C-45F6-A480-0AE48D609D79}"/>
              </a:ext>
            </a:extLst>
          </p:cNvPr>
          <p:cNvSpPr>
            <a:spLocks noGrp="1"/>
          </p:cNvSpPr>
          <p:nvPr>
            <p:ph type="sldNum" sz="quarter" idx="12"/>
          </p:nvPr>
        </p:nvSpPr>
        <p:spPr/>
        <p:txBody>
          <a:bodyPr/>
          <a:lstStyle/>
          <a:p>
            <a:fld id="{C092857C-630F-44D5-8746-DDD607D40DAA}" type="slidenum">
              <a:rPr lang="en-GB" smtClean="0"/>
              <a:t>‹#›</a:t>
            </a:fld>
            <a:endParaRPr lang="en-GB"/>
          </a:p>
        </p:txBody>
      </p:sp>
    </p:spTree>
    <p:extLst>
      <p:ext uri="{BB962C8B-B14F-4D97-AF65-F5344CB8AC3E}">
        <p14:creationId xmlns:p14="http://schemas.microsoft.com/office/powerpoint/2010/main" val="2730293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D33B14-55FC-47EC-AB5E-E7D02CB5C72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B11C4BA0-F7DD-44C7-8742-ED4E97B637A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39B060FF-2DA7-4A49-973A-BA460C09A48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2902F763-ECDB-4E16-AD56-A7E75E0D258F}"/>
              </a:ext>
            </a:extLst>
          </p:cNvPr>
          <p:cNvSpPr>
            <a:spLocks noGrp="1"/>
          </p:cNvSpPr>
          <p:nvPr>
            <p:ph type="dt" sz="half" idx="10"/>
          </p:nvPr>
        </p:nvSpPr>
        <p:spPr/>
        <p:txBody>
          <a:bodyPr/>
          <a:lstStyle/>
          <a:p>
            <a:fld id="{E7187A66-626E-41B9-9E77-33A23126AEF6}" type="datetimeFigureOut">
              <a:rPr lang="en-GB" smtClean="0"/>
              <a:t>25/06/2019</a:t>
            </a:fld>
            <a:endParaRPr lang="en-GB"/>
          </a:p>
        </p:txBody>
      </p:sp>
      <p:sp>
        <p:nvSpPr>
          <p:cNvPr id="6" name="Footer Placeholder 5">
            <a:extLst>
              <a:ext uri="{FF2B5EF4-FFF2-40B4-BE49-F238E27FC236}">
                <a16:creationId xmlns:a16="http://schemas.microsoft.com/office/drawing/2014/main" xmlns="" id="{66BEB540-2570-44BF-8039-6667356FA5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0C815A87-4DFF-4AFB-BDEB-3465D8138452}"/>
              </a:ext>
            </a:extLst>
          </p:cNvPr>
          <p:cNvSpPr>
            <a:spLocks noGrp="1"/>
          </p:cNvSpPr>
          <p:nvPr>
            <p:ph type="sldNum" sz="quarter" idx="12"/>
          </p:nvPr>
        </p:nvSpPr>
        <p:spPr/>
        <p:txBody>
          <a:bodyPr/>
          <a:lstStyle/>
          <a:p>
            <a:fld id="{C092857C-630F-44D5-8746-DDD607D40DAA}" type="slidenum">
              <a:rPr lang="en-GB" smtClean="0"/>
              <a:t>‹#›</a:t>
            </a:fld>
            <a:endParaRPr lang="en-GB"/>
          </a:p>
        </p:txBody>
      </p:sp>
    </p:spTree>
    <p:extLst>
      <p:ext uri="{BB962C8B-B14F-4D97-AF65-F5344CB8AC3E}">
        <p14:creationId xmlns:p14="http://schemas.microsoft.com/office/powerpoint/2010/main" val="1881101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2F23DB-E5B8-4820-9E4C-65E716DF584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D4168E73-567F-47D3-9120-B47E49EADA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E711A08A-D23F-4FEB-8C1E-406187CEBA0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193E6697-2DA6-4F4F-97B7-F148E8B1F2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8BE1BE67-94A2-414C-B1FD-536645FDCE2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FF5ED9CF-8B6B-4460-80CA-F73FDA8573DF}"/>
              </a:ext>
            </a:extLst>
          </p:cNvPr>
          <p:cNvSpPr>
            <a:spLocks noGrp="1"/>
          </p:cNvSpPr>
          <p:nvPr>
            <p:ph type="dt" sz="half" idx="10"/>
          </p:nvPr>
        </p:nvSpPr>
        <p:spPr/>
        <p:txBody>
          <a:bodyPr/>
          <a:lstStyle/>
          <a:p>
            <a:fld id="{E7187A66-626E-41B9-9E77-33A23126AEF6}" type="datetimeFigureOut">
              <a:rPr lang="en-GB" smtClean="0"/>
              <a:t>25/06/2019</a:t>
            </a:fld>
            <a:endParaRPr lang="en-GB"/>
          </a:p>
        </p:txBody>
      </p:sp>
      <p:sp>
        <p:nvSpPr>
          <p:cNvPr id="8" name="Footer Placeholder 7">
            <a:extLst>
              <a:ext uri="{FF2B5EF4-FFF2-40B4-BE49-F238E27FC236}">
                <a16:creationId xmlns:a16="http://schemas.microsoft.com/office/drawing/2014/main" xmlns="" id="{7DE21568-B982-4795-A9B0-61A074D39B1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3294DDB2-FA3E-4CE8-B763-D51A80783F1E}"/>
              </a:ext>
            </a:extLst>
          </p:cNvPr>
          <p:cNvSpPr>
            <a:spLocks noGrp="1"/>
          </p:cNvSpPr>
          <p:nvPr>
            <p:ph type="sldNum" sz="quarter" idx="12"/>
          </p:nvPr>
        </p:nvSpPr>
        <p:spPr/>
        <p:txBody>
          <a:bodyPr/>
          <a:lstStyle/>
          <a:p>
            <a:fld id="{C092857C-630F-44D5-8746-DDD607D40DAA}" type="slidenum">
              <a:rPr lang="en-GB" smtClean="0"/>
              <a:t>‹#›</a:t>
            </a:fld>
            <a:endParaRPr lang="en-GB"/>
          </a:p>
        </p:txBody>
      </p:sp>
    </p:spTree>
    <p:extLst>
      <p:ext uri="{BB962C8B-B14F-4D97-AF65-F5344CB8AC3E}">
        <p14:creationId xmlns:p14="http://schemas.microsoft.com/office/powerpoint/2010/main" val="539798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236150-3A41-4FCD-B845-03D358FC77D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2BFEB95C-ED62-4046-834E-519D05E0836A}"/>
              </a:ext>
            </a:extLst>
          </p:cNvPr>
          <p:cNvSpPr>
            <a:spLocks noGrp="1"/>
          </p:cNvSpPr>
          <p:nvPr>
            <p:ph type="dt" sz="half" idx="10"/>
          </p:nvPr>
        </p:nvSpPr>
        <p:spPr/>
        <p:txBody>
          <a:bodyPr/>
          <a:lstStyle/>
          <a:p>
            <a:fld id="{E7187A66-626E-41B9-9E77-33A23126AEF6}" type="datetimeFigureOut">
              <a:rPr lang="en-GB" smtClean="0"/>
              <a:t>25/06/2019</a:t>
            </a:fld>
            <a:endParaRPr lang="en-GB"/>
          </a:p>
        </p:txBody>
      </p:sp>
      <p:sp>
        <p:nvSpPr>
          <p:cNvPr id="4" name="Footer Placeholder 3">
            <a:extLst>
              <a:ext uri="{FF2B5EF4-FFF2-40B4-BE49-F238E27FC236}">
                <a16:creationId xmlns:a16="http://schemas.microsoft.com/office/drawing/2014/main" xmlns="" id="{000B9301-A333-4EBB-9B44-987D2AAA0D0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8BC1807D-FC32-4179-8FAD-992E0EB04ECA}"/>
              </a:ext>
            </a:extLst>
          </p:cNvPr>
          <p:cNvSpPr>
            <a:spLocks noGrp="1"/>
          </p:cNvSpPr>
          <p:nvPr>
            <p:ph type="sldNum" sz="quarter" idx="12"/>
          </p:nvPr>
        </p:nvSpPr>
        <p:spPr/>
        <p:txBody>
          <a:bodyPr/>
          <a:lstStyle/>
          <a:p>
            <a:fld id="{C092857C-630F-44D5-8746-DDD607D40DAA}" type="slidenum">
              <a:rPr lang="en-GB" smtClean="0"/>
              <a:t>‹#›</a:t>
            </a:fld>
            <a:endParaRPr lang="en-GB"/>
          </a:p>
        </p:txBody>
      </p:sp>
    </p:spTree>
    <p:extLst>
      <p:ext uri="{BB962C8B-B14F-4D97-AF65-F5344CB8AC3E}">
        <p14:creationId xmlns:p14="http://schemas.microsoft.com/office/powerpoint/2010/main" val="3188907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BB0AF73-E6AD-4B5F-80F8-B49DC666D72D}"/>
              </a:ext>
            </a:extLst>
          </p:cNvPr>
          <p:cNvSpPr>
            <a:spLocks noGrp="1"/>
          </p:cNvSpPr>
          <p:nvPr>
            <p:ph type="dt" sz="half" idx="10"/>
          </p:nvPr>
        </p:nvSpPr>
        <p:spPr/>
        <p:txBody>
          <a:bodyPr/>
          <a:lstStyle/>
          <a:p>
            <a:fld id="{E7187A66-626E-41B9-9E77-33A23126AEF6}" type="datetimeFigureOut">
              <a:rPr lang="en-GB" smtClean="0"/>
              <a:t>25/06/2019</a:t>
            </a:fld>
            <a:endParaRPr lang="en-GB"/>
          </a:p>
        </p:txBody>
      </p:sp>
      <p:sp>
        <p:nvSpPr>
          <p:cNvPr id="3" name="Footer Placeholder 2">
            <a:extLst>
              <a:ext uri="{FF2B5EF4-FFF2-40B4-BE49-F238E27FC236}">
                <a16:creationId xmlns:a16="http://schemas.microsoft.com/office/drawing/2014/main" xmlns="" id="{67F9CDCA-B830-43AB-8296-C5E0A8E6DAC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A831F675-458B-4AE1-B2C2-E273B89562FA}"/>
              </a:ext>
            </a:extLst>
          </p:cNvPr>
          <p:cNvSpPr>
            <a:spLocks noGrp="1"/>
          </p:cNvSpPr>
          <p:nvPr>
            <p:ph type="sldNum" sz="quarter" idx="12"/>
          </p:nvPr>
        </p:nvSpPr>
        <p:spPr/>
        <p:txBody>
          <a:bodyPr/>
          <a:lstStyle/>
          <a:p>
            <a:fld id="{C092857C-630F-44D5-8746-DDD607D40DAA}" type="slidenum">
              <a:rPr lang="en-GB" smtClean="0"/>
              <a:t>‹#›</a:t>
            </a:fld>
            <a:endParaRPr lang="en-GB"/>
          </a:p>
        </p:txBody>
      </p:sp>
    </p:spTree>
    <p:extLst>
      <p:ext uri="{BB962C8B-B14F-4D97-AF65-F5344CB8AC3E}">
        <p14:creationId xmlns:p14="http://schemas.microsoft.com/office/powerpoint/2010/main" val="3004400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FBA8D0-9B27-4E66-A31A-542AC41CAB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4CDC3B2D-6EA2-4C32-8AB4-FD6359B8EA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931F26EE-D392-4ADE-9918-72303AB27D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6C72DC08-A031-4809-BE82-8F1497E3AE3E}"/>
              </a:ext>
            </a:extLst>
          </p:cNvPr>
          <p:cNvSpPr>
            <a:spLocks noGrp="1"/>
          </p:cNvSpPr>
          <p:nvPr>
            <p:ph type="dt" sz="half" idx="10"/>
          </p:nvPr>
        </p:nvSpPr>
        <p:spPr/>
        <p:txBody>
          <a:bodyPr/>
          <a:lstStyle/>
          <a:p>
            <a:fld id="{E7187A66-626E-41B9-9E77-33A23126AEF6}" type="datetimeFigureOut">
              <a:rPr lang="en-GB" smtClean="0"/>
              <a:t>25/06/2019</a:t>
            </a:fld>
            <a:endParaRPr lang="en-GB"/>
          </a:p>
        </p:txBody>
      </p:sp>
      <p:sp>
        <p:nvSpPr>
          <p:cNvPr id="6" name="Footer Placeholder 5">
            <a:extLst>
              <a:ext uri="{FF2B5EF4-FFF2-40B4-BE49-F238E27FC236}">
                <a16:creationId xmlns:a16="http://schemas.microsoft.com/office/drawing/2014/main" xmlns="" id="{E8F2A496-97C4-4606-9728-E1D36ACAE2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DBFD78A4-593A-4D2A-93DF-2DF1D7D9D7E2}"/>
              </a:ext>
            </a:extLst>
          </p:cNvPr>
          <p:cNvSpPr>
            <a:spLocks noGrp="1"/>
          </p:cNvSpPr>
          <p:nvPr>
            <p:ph type="sldNum" sz="quarter" idx="12"/>
          </p:nvPr>
        </p:nvSpPr>
        <p:spPr/>
        <p:txBody>
          <a:bodyPr/>
          <a:lstStyle/>
          <a:p>
            <a:fld id="{C092857C-630F-44D5-8746-DDD607D40DAA}" type="slidenum">
              <a:rPr lang="en-GB" smtClean="0"/>
              <a:t>‹#›</a:t>
            </a:fld>
            <a:endParaRPr lang="en-GB"/>
          </a:p>
        </p:txBody>
      </p:sp>
    </p:spTree>
    <p:extLst>
      <p:ext uri="{BB962C8B-B14F-4D97-AF65-F5344CB8AC3E}">
        <p14:creationId xmlns:p14="http://schemas.microsoft.com/office/powerpoint/2010/main" val="3703574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D93AED-481B-4200-A2DC-E513FC3581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40A08198-6DC4-4476-8083-90C9AB5EFC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D252F0D3-7A8D-4C3B-93E9-AA2826BC9D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3297B4C9-F5A9-454D-836A-C43D3400A9FE}"/>
              </a:ext>
            </a:extLst>
          </p:cNvPr>
          <p:cNvSpPr>
            <a:spLocks noGrp="1"/>
          </p:cNvSpPr>
          <p:nvPr>
            <p:ph type="dt" sz="half" idx="10"/>
          </p:nvPr>
        </p:nvSpPr>
        <p:spPr/>
        <p:txBody>
          <a:bodyPr/>
          <a:lstStyle/>
          <a:p>
            <a:fld id="{E7187A66-626E-41B9-9E77-33A23126AEF6}" type="datetimeFigureOut">
              <a:rPr lang="en-GB" smtClean="0"/>
              <a:t>25/06/2019</a:t>
            </a:fld>
            <a:endParaRPr lang="en-GB"/>
          </a:p>
        </p:txBody>
      </p:sp>
      <p:sp>
        <p:nvSpPr>
          <p:cNvPr id="6" name="Footer Placeholder 5">
            <a:extLst>
              <a:ext uri="{FF2B5EF4-FFF2-40B4-BE49-F238E27FC236}">
                <a16:creationId xmlns:a16="http://schemas.microsoft.com/office/drawing/2014/main" xmlns="" id="{564544E0-C0CE-4FE3-BB89-03CACA2AC7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972522C2-5D7E-4CEC-A506-29472A177E4F}"/>
              </a:ext>
            </a:extLst>
          </p:cNvPr>
          <p:cNvSpPr>
            <a:spLocks noGrp="1"/>
          </p:cNvSpPr>
          <p:nvPr>
            <p:ph type="sldNum" sz="quarter" idx="12"/>
          </p:nvPr>
        </p:nvSpPr>
        <p:spPr/>
        <p:txBody>
          <a:bodyPr/>
          <a:lstStyle/>
          <a:p>
            <a:fld id="{C092857C-630F-44D5-8746-DDD607D40DAA}" type="slidenum">
              <a:rPr lang="en-GB" smtClean="0"/>
              <a:t>‹#›</a:t>
            </a:fld>
            <a:endParaRPr lang="en-GB"/>
          </a:p>
        </p:txBody>
      </p:sp>
    </p:spTree>
    <p:extLst>
      <p:ext uri="{BB962C8B-B14F-4D97-AF65-F5344CB8AC3E}">
        <p14:creationId xmlns:p14="http://schemas.microsoft.com/office/powerpoint/2010/main" val="3806925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6EDA194-BB1B-4A24-B803-75CE48333C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E8B1BA04-6A0C-43A6-90DA-B9062E4904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6302EC3D-9EDE-46BD-A4D4-6A6D1CC299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187A66-626E-41B9-9E77-33A23126AEF6}" type="datetimeFigureOut">
              <a:rPr lang="en-GB" smtClean="0"/>
              <a:t>25/06/2019</a:t>
            </a:fld>
            <a:endParaRPr lang="en-GB"/>
          </a:p>
        </p:txBody>
      </p:sp>
      <p:sp>
        <p:nvSpPr>
          <p:cNvPr id="5" name="Footer Placeholder 4">
            <a:extLst>
              <a:ext uri="{FF2B5EF4-FFF2-40B4-BE49-F238E27FC236}">
                <a16:creationId xmlns:a16="http://schemas.microsoft.com/office/drawing/2014/main" xmlns="" id="{3F578BC4-CB66-470A-B772-09CC33EB43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8615A168-DD2D-42F0-B713-0D1CF9E3F3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92857C-630F-44D5-8746-DDD607D40DAA}" type="slidenum">
              <a:rPr lang="en-GB" smtClean="0"/>
              <a:t>‹#›</a:t>
            </a:fld>
            <a:endParaRPr lang="en-GB"/>
          </a:p>
        </p:txBody>
      </p:sp>
    </p:spTree>
    <p:extLst>
      <p:ext uri="{BB962C8B-B14F-4D97-AF65-F5344CB8AC3E}">
        <p14:creationId xmlns:p14="http://schemas.microsoft.com/office/powerpoint/2010/main" val="2109138508"/>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22" r:id="rId15"/>
    <p:sldLayoutId id="2147483723" r:id="rId16"/>
    <p:sldLayoutId id="2147483725" r:id="rId17"/>
    <p:sldLayoutId id="2147483742" r:id="rId18"/>
    <p:sldLayoutId id="2147483743" r:id="rId19"/>
    <p:sldLayoutId id="2147483759" r:id="rId20"/>
    <p:sldLayoutId id="2147483760" r:id="rId21"/>
    <p:sldLayoutId id="2147483761" r:id="rId22"/>
    <p:sldLayoutId id="2147483699"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cid:F5909814-0C5B-4D65-818A-76C82FDFE466"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cid:FDFFA299-EE4F-4221-8A9A-2BB172FED626"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cid:DC5BA7A5-D181-41E2-9788-F27E9A56CBF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496072-0129-4159-8C96-DBED29E8232A}"/>
              </a:ext>
            </a:extLst>
          </p:cNvPr>
          <p:cNvSpPr>
            <a:spLocks noGrp="1"/>
          </p:cNvSpPr>
          <p:nvPr>
            <p:ph type="ctrTitle"/>
          </p:nvPr>
        </p:nvSpPr>
        <p:spPr/>
        <p:txBody>
          <a:bodyPr/>
          <a:lstStyle/>
          <a:p>
            <a:r>
              <a:rPr lang="en-US" dirty="0"/>
              <a:t>Employment Issues for PCNs</a:t>
            </a:r>
            <a:endParaRPr lang="en-GB" b="1" dirty="0"/>
          </a:p>
        </p:txBody>
      </p:sp>
      <p:sp>
        <p:nvSpPr>
          <p:cNvPr id="3" name="Subtitle 2">
            <a:extLst>
              <a:ext uri="{FF2B5EF4-FFF2-40B4-BE49-F238E27FC236}">
                <a16:creationId xmlns:a16="http://schemas.microsoft.com/office/drawing/2014/main" xmlns="" id="{A842DACA-9B2F-4E52-86EE-9B8DCB9024E6}"/>
              </a:ext>
            </a:extLst>
          </p:cNvPr>
          <p:cNvSpPr>
            <a:spLocks noGrp="1"/>
          </p:cNvSpPr>
          <p:nvPr>
            <p:ph type="subTitle" idx="1"/>
          </p:nvPr>
        </p:nvSpPr>
        <p:spPr/>
        <p:txBody>
          <a:bodyPr/>
          <a:lstStyle/>
          <a:p>
            <a:r>
              <a:rPr lang="en-US" dirty="0"/>
              <a:t>Julia Gray</a:t>
            </a:r>
          </a:p>
          <a:p>
            <a:r>
              <a:rPr lang="en-US" dirty="0"/>
              <a:t>Associate</a:t>
            </a:r>
          </a:p>
          <a:p>
            <a:endParaRPr lang="en-GB" dirty="0"/>
          </a:p>
        </p:txBody>
      </p:sp>
    </p:spTree>
    <p:extLst>
      <p:ext uri="{BB962C8B-B14F-4D97-AF65-F5344CB8AC3E}">
        <p14:creationId xmlns:p14="http://schemas.microsoft.com/office/powerpoint/2010/main" val="2124374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3AF3BE-7FD3-4915-9B15-3369C4558DBB}"/>
              </a:ext>
            </a:extLst>
          </p:cNvPr>
          <p:cNvSpPr>
            <a:spLocks noGrp="1"/>
          </p:cNvSpPr>
          <p:nvPr>
            <p:ph type="title"/>
          </p:nvPr>
        </p:nvSpPr>
        <p:spPr/>
        <p:txBody>
          <a:bodyPr/>
          <a:lstStyle/>
          <a:p>
            <a:r>
              <a:rPr lang="en-GB" dirty="0"/>
              <a:t>Lead Practice Model – Key Staffing Issues</a:t>
            </a:r>
          </a:p>
        </p:txBody>
      </p:sp>
      <p:sp>
        <p:nvSpPr>
          <p:cNvPr id="3" name="Content Placeholder 2">
            <a:extLst>
              <a:ext uri="{FF2B5EF4-FFF2-40B4-BE49-F238E27FC236}">
                <a16:creationId xmlns:a16="http://schemas.microsoft.com/office/drawing/2014/main" xmlns="" id="{244DA4CB-7E38-4631-B014-0F6B5119B64E}"/>
              </a:ext>
            </a:extLst>
          </p:cNvPr>
          <p:cNvSpPr>
            <a:spLocks noGrp="1"/>
          </p:cNvSpPr>
          <p:nvPr>
            <p:ph idx="1"/>
          </p:nvPr>
        </p:nvSpPr>
        <p:spPr/>
        <p:txBody>
          <a:bodyPr>
            <a:normAutofit/>
          </a:bodyPr>
          <a:lstStyle/>
          <a:p>
            <a:endParaRPr lang="en-GB" dirty="0"/>
          </a:p>
          <a:p>
            <a:r>
              <a:rPr lang="en-GB" dirty="0"/>
              <a:t>All practices sign up jointly to the network agreement</a:t>
            </a:r>
          </a:p>
          <a:p>
            <a:r>
              <a:rPr lang="en-GB" dirty="0"/>
              <a:t>Network agreement records lead status for employment</a:t>
            </a:r>
          </a:p>
          <a:p>
            <a:r>
              <a:rPr lang="en-GB" dirty="0"/>
              <a:t>Typically, a single practice employs PCN staff, acts as paymaster, assumes HR obligations</a:t>
            </a:r>
          </a:p>
          <a:p>
            <a:r>
              <a:rPr lang="en-GB" dirty="0"/>
              <a:t>Other responsibilities and liabilities shared across network members</a:t>
            </a:r>
          </a:p>
          <a:p>
            <a:r>
              <a:rPr lang="en-GB" dirty="0"/>
              <a:t>Staff might be seconded out to other practices or contractually required to work across whole network</a:t>
            </a:r>
          </a:p>
          <a:p>
            <a:r>
              <a:rPr lang="en-GB" dirty="0"/>
              <a:t>Funding for staffing under DES sent direct to lead provider</a:t>
            </a:r>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643232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9B9D99-418E-4887-8A92-2D0FA1667E66}"/>
              </a:ext>
            </a:extLst>
          </p:cNvPr>
          <p:cNvSpPr>
            <a:spLocks noGrp="1"/>
          </p:cNvSpPr>
          <p:nvPr>
            <p:ph type="title"/>
          </p:nvPr>
        </p:nvSpPr>
        <p:spPr/>
        <p:txBody>
          <a:bodyPr/>
          <a:lstStyle/>
          <a:p>
            <a:r>
              <a:rPr lang="en-GB" dirty="0"/>
              <a:t>Lead Practice Model – Pros and Cons</a:t>
            </a:r>
          </a:p>
        </p:txBody>
      </p:sp>
      <p:sp>
        <p:nvSpPr>
          <p:cNvPr id="3" name="Content Placeholder 2">
            <a:extLst>
              <a:ext uri="{FF2B5EF4-FFF2-40B4-BE49-F238E27FC236}">
                <a16:creationId xmlns:a16="http://schemas.microsoft.com/office/drawing/2014/main" xmlns="" id="{A37F147B-8328-4B08-BBA9-3D2EB1CC850C}"/>
              </a:ext>
            </a:extLst>
          </p:cNvPr>
          <p:cNvSpPr>
            <a:spLocks noGrp="1"/>
          </p:cNvSpPr>
          <p:nvPr>
            <p:ph idx="1"/>
          </p:nvPr>
        </p:nvSpPr>
        <p:spPr/>
        <p:txBody>
          <a:bodyPr>
            <a:normAutofit/>
          </a:bodyPr>
          <a:lstStyle/>
          <a:p>
            <a:pPr marL="0" indent="0">
              <a:buNone/>
              <a:tabLst>
                <a:tab pos="2244725" algn="l"/>
              </a:tabLst>
            </a:pPr>
            <a:endParaRPr lang="en-GB" b="1" dirty="0"/>
          </a:p>
          <a:p>
            <a:pPr marL="0" indent="0" algn="r">
              <a:spcBef>
                <a:spcPts val="600"/>
              </a:spcBef>
              <a:buNone/>
              <a:tabLst>
                <a:tab pos="2244725" algn="l"/>
              </a:tabLst>
            </a:pPr>
            <a:endParaRPr lang="en-GB" sz="1100" dirty="0"/>
          </a:p>
        </p:txBody>
      </p:sp>
      <p:graphicFrame>
        <p:nvGraphicFramePr>
          <p:cNvPr id="4" name="Table 3">
            <a:extLst>
              <a:ext uri="{FF2B5EF4-FFF2-40B4-BE49-F238E27FC236}">
                <a16:creationId xmlns:a16="http://schemas.microsoft.com/office/drawing/2014/main" xmlns="" id="{6663ABFB-9862-47CF-BD67-F7AD06C55E95}"/>
              </a:ext>
            </a:extLst>
          </p:cNvPr>
          <p:cNvGraphicFramePr>
            <a:graphicFrameLocks noGrp="1"/>
          </p:cNvGraphicFramePr>
          <p:nvPr>
            <p:extLst>
              <p:ext uri="{D42A27DB-BD31-4B8C-83A1-F6EECF244321}">
                <p14:modId xmlns:p14="http://schemas.microsoft.com/office/powerpoint/2010/main" val="2016608776"/>
              </p:ext>
            </p:extLst>
          </p:nvPr>
        </p:nvGraphicFramePr>
        <p:xfrm>
          <a:off x="717629" y="1840375"/>
          <a:ext cx="10845480" cy="4068729"/>
        </p:xfrm>
        <a:graphic>
          <a:graphicData uri="http://schemas.openxmlformats.org/drawingml/2006/table">
            <a:tbl>
              <a:tblPr firstRow="1" bandRow="1">
                <a:tableStyleId>{F5AB1C69-6EDB-4FF4-983F-18BD219EF322}</a:tableStyleId>
              </a:tblPr>
              <a:tblGrid>
                <a:gridCol w="5422740">
                  <a:extLst>
                    <a:ext uri="{9D8B030D-6E8A-4147-A177-3AD203B41FA5}">
                      <a16:colId xmlns:a16="http://schemas.microsoft.com/office/drawing/2014/main" xmlns="" val="2686950803"/>
                    </a:ext>
                  </a:extLst>
                </a:gridCol>
                <a:gridCol w="5422740">
                  <a:extLst>
                    <a:ext uri="{9D8B030D-6E8A-4147-A177-3AD203B41FA5}">
                      <a16:colId xmlns:a16="http://schemas.microsoft.com/office/drawing/2014/main" xmlns="" val="3389256275"/>
                    </a:ext>
                  </a:extLst>
                </a:gridCol>
              </a:tblGrid>
              <a:tr h="807369">
                <a:tc>
                  <a:txBody>
                    <a:bodyPr/>
                    <a:lstStyle/>
                    <a:p>
                      <a:pPr algn="ctr"/>
                      <a:r>
                        <a:rPr lang="en-GB" sz="2800" dirty="0">
                          <a:latin typeface="Arial" panose="020B0604020202020204" pitchFamily="34" charset="0"/>
                          <a:cs typeface="Arial" panose="020B0604020202020204" pitchFamily="34" charset="0"/>
                        </a:rPr>
                        <a:t>Pros</a:t>
                      </a:r>
                    </a:p>
                  </a:txBody>
                  <a:tcPr/>
                </a:tc>
                <a:tc>
                  <a:txBody>
                    <a:bodyPr/>
                    <a:lstStyle/>
                    <a:p>
                      <a:pPr algn="ctr"/>
                      <a:r>
                        <a:rPr lang="en-GB" sz="2800" dirty="0">
                          <a:latin typeface="Arial" panose="020B0604020202020204" pitchFamily="34" charset="0"/>
                          <a:cs typeface="Arial" panose="020B0604020202020204" pitchFamily="34" charset="0"/>
                        </a:rPr>
                        <a:t>Cons</a:t>
                      </a:r>
                    </a:p>
                  </a:txBody>
                  <a:tcPr/>
                </a:tc>
                <a:extLst>
                  <a:ext uri="{0D108BD9-81ED-4DB2-BD59-A6C34878D82A}">
                    <a16:rowId xmlns:a16="http://schemas.microsoft.com/office/drawing/2014/main" xmlns="" val="303314065"/>
                  </a:ext>
                </a:extLst>
              </a:tr>
              <a:tr h="822119">
                <a:tc>
                  <a:txBody>
                    <a:bodyPr/>
                    <a:lstStyle/>
                    <a:p>
                      <a:r>
                        <a:rPr lang="en-GB" sz="2800" dirty="0">
                          <a:latin typeface="Arial" panose="020B0604020202020204" pitchFamily="34" charset="0"/>
                          <a:cs typeface="Arial" panose="020B0604020202020204" pitchFamily="34" charset="0"/>
                        </a:rPr>
                        <a:t>No pension issues envisaged</a:t>
                      </a:r>
                    </a:p>
                  </a:txBody>
                  <a:tcPr/>
                </a:tc>
                <a:tc>
                  <a:txBody>
                    <a:bodyPr/>
                    <a:lstStyle/>
                    <a:p>
                      <a:r>
                        <a:rPr lang="en-GB" sz="2800" dirty="0">
                          <a:latin typeface="Arial" panose="020B0604020202020204" pitchFamily="34" charset="0"/>
                          <a:cs typeface="Arial" panose="020B0604020202020204" pitchFamily="34" charset="0"/>
                        </a:rPr>
                        <a:t>Complex secondment arrangements</a:t>
                      </a:r>
                    </a:p>
                  </a:txBody>
                  <a:tcPr/>
                </a:tc>
                <a:extLst>
                  <a:ext uri="{0D108BD9-81ED-4DB2-BD59-A6C34878D82A}">
                    <a16:rowId xmlns:a16="http://schemas.microsoft.com/office/drawing/2014/main" xmlns="" val="1517593985"/>
                  </a:ext>
                </a:extLst>
              </a:tr>
              <a:tr h="822119">
                <a:tc>
                  <a:txBody>
                    <a:bodyPr/>
                    <a:lstStyle/>
                    <a:p>
                      <a:r>
                        <a:rPr lang="en-GB" sz="2800" dirty="0">
                          <a:latin typeface="Arial" panose="020B0604020202020204" pitchFamily="34" charset="0"/>
                          <a:cs typeface="Arial" panose="020B0604020202020204" pitchFamily="34" charset="0"/>
                        </a:rPr>
                        <a:t>Single employer = simpler employment model</a:t>
                      </a:r>
                    </a:p>
                  </a:txBody>
                  <a:tcPr/>
                </a:tc>
                <a:tc>
                  <a:txBody>
                    <a:bodyPr/>
                    <a:lstStyle/>
                    <a:p>
                      <a:r>
                        <a:rPr lang="en-GB" sz="2800" dirty="0">
                          <a:latin typeface="Arial" panose="020B0604020202020204" pitchFamily="34" charset="0"/>
                          <a:cs typeface="Arial" panose="020B0604020202020204" pitchFamily="34" charset="0"/>
                        </a:rPr>
                        <a:t>Scope for confusion/dispute re “place of work”</a:t>
                      </a:r>
                    </a:p>
                  </a:txBody>
                  <a:tcPr/>
                </a:tc>
                <a:extLst>
                  <a:ext uri="{0D108BD9-81ED-4DB2-BD59-A6C34878D82A}">
                    <a16:rowId xmlns:a16="http://schemas.microsoft.com/office/drawing/2014/main" xmlns="" val="1704286261"/>
                  </a:ext>
                </a:extLst>
              </a:tr>
              <a:tr h="822119">
                <a:tc>
                  <a:txBody>
                    <a:bodyPr/>
                    <a:lstStyle/>
                    <a:p>
                      <a:endParaRPr lang="en-GB" sz="2800" dirty="0">
                        <a:latin typeface="Arial" panose="020B0604020202020204" pitchFamily="34" charset="0"/>
                        <a:cs typeface="Arial" panose="020B0604020202020204" pitchFamily="34" charset="0"/>
                      </a:endParaRPr>
                    </a:p>
                  </a:txBody>
                  <a:tcPr/>
                </a:tc>
                <a:tc>
                  <a:txBody>
                    <a:bodyPr/>
                    <a:lstStyle/>
                    <a:p>
                      <a:r>
                        <a:rPr lang="en-GB" sz="2800" dirty="0">
                          <a:latin typeface="Arial" panose="020B0604020202020204" pitchFamily="34" charset="0"/>
                          <a:cs typeface="Arial" panose="020B0604020202020204" pitchFamily="34" charset="0"/>
                        </a:rPr>
                        <a:t>Possible VAT issues if secondment deemed to be supply of staff</a:t>
                      </a:r>
                    </a:p>
                  </a:txBody>
                  <a:tcPr/>
                </a:tc>
                <a:extLst>
                  <a:ext uri="{0D108BD9-81ED-4DB2-BD59-A6C34878D82A}">
                    <a16:rowId xmlns:a16="http://schemas.microsoft.com/office/drawing/2014/main" xmlns="" val="280226183"/>
                  </a:ext>
                </a:extLst>
              </a:tr>
            </a:tbl>
          </a:graphicData>
        </a:graphic>
      </p:graphicFrame>
    </p:spTree>
    <p:extLst>
      <p:ext uri="{BB962C8B-B14F-4D97-AF65-F5344CB8AC3E}">
        <p14:creationId xmlns:p14="http://schemas.microsoft.com/office/powerpoint/2010/main" val="2029652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9B9D99-418E-4887-8A92-2D0FA1667E66}"/>
              </a:ext>
            </a:extLst>
          </p:cNvPr>
          <p:cNvSpPr>
            <a:spLocks noGrp="1"/>
          </p:cNvSpPr>
          <p:nvPr>
            <p:ph type="title"/>
          </p:nvPr>
        </p:nvSpPr>
        <p:spPr>
          <a:xfrm>
            <a:off x="352425" y="409575"/>
            <a:ext cx="11515725" cy="1062037"/>
          </a:xfrm>
        </p:spPr>
        <p:txBody>
          <a:bodyPr/>
          <a:lstStyle/>
          <a:p>
            <a:r>
              <a:rPr lang="en-GB" dirty="0"/>
              <a:t>Potential Model: Third Party Provider Models</a:t>
            </a:r>
          </a:p>
        </p:txBody>
      </p:sp>
      <p:sp>
        <p:nvSpPr>
          <p:cNvPr id="3" name="Content Placeholder 2">
            <a:extLst>
              <a:ext uri="{FF2B5EF4-FFF2-40B4-BE49-F238E27FC236}">
                <a16:creationId xmlns:a16="http://schemas.microsoft.com/office/drawing/2014/main" xmlns="" id="{A37F147B-8328-4B08-BBA9-3D2EB1CC850C}"/>
              </a:ext>
            </a:extLst>
          </p:cNvPr>
          <p:cNvSpPr>
            <a:spLocks noGrp="1"/>
          </p:cNvSpPr>
          <p:nvPr>
            <p:ph idx="1"/>
          </p:nvPr>
        </p:nvSpPr>
        <p:spPr>
          <a:xfrm>
            <a:off x="352425" y="1650584"/>
            <a:ext cx="11515725" cy="4823864"/>
          </a:xfrm>
        </p:spPr>
        <p:txBody>
          <a:bodyPr>
            <a:normAutofit/>
          </a:bodyPr>
          <a:lstStyle/>
          <a:p>
            <a:pPr marL="0" indent="0">
              <a:buNone/>
              <a:tabLst>
                <a:tab pos="2244725" algn="l"/>
              </a:tabLst>
            </a:pPr>
            <a:endParaRPr lang="en-GB" b="1"/>
          </a:p>
          <a:p>
            <a:pPr marL="0" indent="0">
              <a:buNone/>
            </a:pPr>
            <a:endParaRPr lang="en-GB" i="1" dirty="0"/>
          </a:p>
        </p:txBody>
      </p:sp>
      <p:pic>
        <p:nvPicPr>
          <p:cNvPr id="4" name="Picture 3" descr="image2.jpeg">
            <a:extLst>
              <a:ext uri="{FF2B5EF4-FFF2-40B4-BE49-F238E27FC236}">
                <a16:creationId xmlns:a16="http://schemas.microsoft.com/office/drawing/2014/main" xmlns="" id="{49581B76-E1CF-4A2E-855A-F512A99488FA}"/>
              </a:ext>
            </a:extLst>
          </p:cNvPr>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796034" y="1995716"/>
            <a:ext cx="8143494" cy="3295422"/>
          </a:xfrm>
          <a:prstGeom prst="rect">
            <a:avLst/>
          </a:prstGeom>
          <a:noFill/>
          <a:ln>
            <a:noFill/>
          </a:ln>
        </p:spPr>
      </p:pic>
      <p:sp>
        <p:nvSpPr>
          <p:cNvPr id="5" name="TextBox 4">
            <a:extLst>
              <a:ext uri="{FF2B5EF4-FFF2-40B4-BE49-F238E27FC236}">
                <a16:creationId xmlns:a16="http://schemas.microsoft.com/office/drawing/2014/main" xmlns="" id="{545CE975-5EC6-433F-8002-AD51B6A8815C}"/>
              </a:ext>
            </a:extLst>
          </p:cNvPr>
          <p:cNvSpPr txBox="1"/>
          <p:nvPr/>
        </p:nvSpPr>
        <p:spPr>
          <a:xfrm>
            <a:off x="352424" y="5865473"/>
            <a:ext cx="10986135" cy="523220"/>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Third party could be a limited liability vehicle or an acute NHS trust</a:t>
            </a:r>
          </a:p>
        </p:txBody>
      </p:sp>
    </p:spTree>
    <p:extLst>
      <p:ext uri="{BB962C8B-B14F-4D97-AF65-F5344CB8AC3E}">
        <p14:creationId xmlns:p14="http://schemas.microsoft.com/office/powerpoint/2010/main" val="2529406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BA5C8F-5671-4A36-8F7B-204902DFA843}"/>
              </a:ext>
            </a:extLst>
          </p:cNvPr>
          <p:cNvSpPr>
            <a:spLocks noGrp="1"/>
          </p:cNvSpPr>
          <p:nvPr>
            <p:ph type="title"/>
          </p:nvPr>
        </p:nvSpPr>
        <p:spPr/>
        <p:txBody>
          <a:bodyPr/>
          <a:lstStyle/>
          <a:p>
            <a:r>
              <a:rPr lang="en-GB" dirty="0"/>
              <a:t>Third Party Models – Key Staffing Issues</a:t>
            </a:r>
          </a:p>
        </p:txBody>
      </p:sp>
      <p:sp>
        <p:nvSpPr>
          <p:cNvPr id="3" name="Content Placeholder 2">
            <a:extLst>
              <a:ext uri="{FF2B5EF4-FFF2-40B4-BE49-F238E27FC236}">
                <a16:creationId xmlns:a16="http://schemas.microsoft.com/office/drawing/2014/main" xmlns="" id="{EECCA171-E29F-47F9-A8C3-B760289D4F82}"/>
              </a:ext>
            </a:extLst>
          </p:cNvPr>
          <p:cNvSpPr>
            <a:spLocks noGrp="1"/>
          </p:cNvSpPr>
          <p:nvPr>
            <p:ph idx="1"/>
          </p:nvPr>
        </p:nvSpPr>
        <p:spPr/>
        <p:txBody>
          <a:bodyPr/>
          <a:lstStyle/>
          <a:p>
            <a:r>
              <a:rPr lang="en-GB" dirty="0"/>
              <a:t>Various models available including involving GP Federation, NHS Trust or limited liability vehicle</a:t>
            </a:r>
          </a:p>
          <a:p>
            <a:endParaRPr lang="en-GB" dirty="0"/>
          </a:p>
        </p:txBody>
      </p:sp>
      <p:graphicFrame>
        <p:nvGraphicFramePr>
          <p:cNvPr id="4" name="Table 3">
            <a:extLst>
              <a:ext uri="{FF2B5EF4-FFF2-40B4-BE49-F238E27FC236}">
                <a16:creationId xmlns:a16="http://schemas.microsoft.com/office/drawing/2014/main" xmlns="" id="{7A0A3FF4-4163-4E2C-BC94-7E0BED63B41A}"/>
              </a:ext>
            </a:extLst>
          </p:cNvPr>
          <p:cNvGraphicFramePr>
            <a:graphicFrameLocks noGrp="1"/>
          </p:cNvGraphicFramePr>
          <p:nvPr>
            <p:extLst>
              <p:ext uri="{D42A27DB-BD31-4B8C-83A1-F6EECF244321}">
                <p14:modId xmlns:p14="http://schemas.microsoft.com/office/powerpoint/2010/main" val="663337868"/>
              </p:ext>
            </p:extLst>
          </p:nvPr>
        </p:nvGraphicFramePr>
        <p:xfrm>
          <a:off x="621406" y="2555053"/>
          <a:ext cx="10863458" cy="4098368"/>
        </p:xfrm>
        <a:graphic>
          <a:graphicData uri="http://schemas.openxmlformats.org/drawingml/2006/table">
            <a:tbl>
              <a:tblPr firstRow="1" bandRow="1">
                <a:tableStyleId>{F5AB1C69-6EDB-4FF4-983F-18BD219EF322}</a:tableStyleId>
              </a:tblPr>
              <a:tblGrid>
                <a:gridCol w="5431729">
                  <a:extLst>
                    <a:ext uri="{9D8B030D-6E8A-4147-A177-3AD203B41FA5}">
                      <a16:colId xmlns:a16="http://schemas.microsoft.com/office/drawing/2014/main" xmlns="" val="2686950803"/>
                    </a:ext>
                  </a:extLst>
                </a:gridCol>
                <a:gridCol w="5431729">
                  <a:extLst>
                    <a:ext uri="{9D8B030D-6E8A-4147-A177-3AD203B41FA5}">
                      <a16:colId xmlns:a16="http://schemas.microsoft.com/office/drawing/2014/main" xmlns="" val="3389256275"/>
                    </a:ext>
                  </a:extLst>
                </a:gridCol>
              </a:tblGrid>
              <a:tr h="717239">
                <a:tc>
                  <a:txBody>
                    <a:bodyPr/>
                    <a:lstStyle/>
                    <a:p>
                      <a:pPr algn="ctr"/>
                      <a:r>
                        <a:rPr lang="en-GB" sz="2000" dirty="0">
                          <a:latin typeface="Arial" panose="020B0604020202020204" pitchFamily="34" charset="0"/>
                          <a:cs typeface="Arial" panose="020B0604020202020204" pitchFamily="34" charset="0"/>
                        </a:rPr>
                        <a:t>Pros</a:t>
                      </a:r>
                    </a:p>
                  </a:txBody>
                  <a:tcPr/>
                </a:tc>
                <a:tc>
                  <a:txBody>
                    <a:bodyPr/>
                    <a:lstStyle/>
                    <a:p>
                      <a:pPr algn="ctr"/>
                      <a:r>
                        <a:rPr lang="en-GB" sz="2000" dirty="0">
                          <a:latin typeface="Arial" panose="020B0604020202020204" pitchFamily="34" charset="0"/>
                          <a:cs typeface="Arial" panose="020B0604020202020204" pitchFamily="34" charset="0"/>
                        </a:rPr>
                        <a:t>Cons</a:t>
                      </a:r>
                    </a:p>
                  </a:txBody>
                  <a:tcPr/>
                </a:tc>
                <a:extLst>
                  <a:ext uri="{0D108BD9-81ED-4DB2-BD59-A6C34878D82A}">
                    <a16:rowId xmlns:a16="http://schemas.microsoft.com/office/drawing/2014/main" xmlns="" val="303314065"/>
                  </a:ext>
                </a:extLst>
              </a:tr>
              <a:tr h="769583">
                <a:tc>
                  <a:txBody>
                    <a:bodyPr/>
                    <a:lstStyle/>
                    <a:p>
                      <a:r>
                        <a:rPr lang="en-GB" sz="2000" dirty="0">
                          <a:latin typeface="Arial" panose="020B0604020202020204" pitchFamily="34" charset="0"/>
                          <a:cs typeface="Arial" panose="020B0604020202020204" pitchFamily="34" charset="0"/>
                        </a:rPr>
                        <a:t>If the DES is outsourced, no employment liabilities</a:t>
                      </a:r>
                    </a:p>
                  </a:txBody>
                  <a:tcPr/>
                </a:tc>
                <a:tc>
                  <a:txBody>
                    <a:bodyPr/>
                    <a:lstStyle/>
                    <a:p>
                      <a:r>
                        <a:rPr lang="en-GB" sz="2000" dirty="0">
                          <a:latin typeface="Arial" panose="020B0604020202020204" pitchFamily="34" charset="0"/>
                          <a:cs typeface="Arial" panose="020B0604020202020204" pitchFamily="34" charset="0"/>
                        </a:rPr>
                        <a:t>Staff may be unable to access NHS pension</a:t>
                      </a:r>
                    </a:p>
                  </a:txBody>
                  <a:tcPr/>
                </a:tc>
                <a:extLst>
                  <a:ext uri="{0D108BD9-81ED-4DB2-BD59-A6C34878D82A}">
                    <a16:rowId xmlns:a16="http://schemas.microsoft.com/office/drawing/2014/main" xmlns="" val="1517593985"/>
                  </a:ext>
                </a:extLst>
              </a:tr>
              <a:tr h="7695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latin typeface="Arial" panose="020B0604020202020204" pitchFamily="34" charset="0"/>
                          <a:cs typeface="Arial" panose="020B0604020202020204" pitchFamily="34" charset="0"/>
                        </a:rPr>
                        <a:t>Might be able to rely on larger, more experienced provider</a:t>
                      </a:r>
                    </a:p>
                  </a:txBody>
                  <a:tcPr/>
                </a:tc>
                <a:tc>
                  <a:txBody>
                    <a:bodyPr/>
                    <a:lstStyle/>
                    <a:p>
                      <a:r>
                        <a:rPr lang="en-GB" sz="2000" dirty="0">
                          <a:latin typeface="Arial" panose="020B0604020202020204" pitchFamily="34" charset="0"/>
                          <a:cs typeface="Arial" panose="020B0604020202020204" pitchFamily="34" charset="0"/>
                        </a:rPr>
                        <a:t>Possible VAT issues depending on service provided</a:t>
                      </a:r>
                    </a:p>
                  </a:txBody>
                  <a:tcPr/>
                </a:tc>
                <a:extLst>
                  <a:ext uri="{0D108BD9-81ED-4DB2-BD59-A6C34878D82A}">
                    <a16:rowId xmlns:a16="http://schemas.microsoft.com/office/drawing/2014/main" xmlns="" val="1704286261"/>
                  </a:ext>
                </a:extLst>
              </a:tr>
              <a:tr h="1111620">
                <a:tc>
                  <a:txBody>
                    <a:bodyPr/>
                    <a:lstStyle/>
                    <a:p>
                      <a:endParaRPr lang="en-GB" sz="2000" dirty="0">
                        <a:latin typeface="Arial" panose="020B0604020202020204" pitchFamily="34" charset="0"/>
                        <a:cs typeface="Arial" panose="020B0604020202020204" pitchFamily="34" charset="0"/>
                      </a:endParaRPr>
                    </a:p>
                  </a:txBody>
                  <a:tcPr/>
                </a:tc>
                <a:tc>
                  <a:txBody>
                    <a:bodyPr/>
                    <a:lstStyle/>
                    <a:p>
                      <a:r>
                        <a:rPr lang="en-GB" sz="2000" dirty="0">
                          <a:latin typeface="Arial" panose="020B0604020202020204" pitchFamily="34" charset="0"/>
                          <a:cs typeface="Arial" panose="020B0604020202020204" pitchFamily="34" charset="0"/>
                        </a:rPr>
                        <a:t>Lack of control if provider removed from PCN</a:t>
                      </a:r>
                    </a:p>
                  </a:txBody>
                  <a:tcPr/>
                </a:tc>
                <a:extLst>
                  <a:ext uri="{0D108BD9-81ED-4DB2-BD59-A6C34878D82A}">
                    <a16:rowId xmlns:a16="http://schemas.microsoft.com/office/drawing/2014/main" xmlns="" val="280226183"/>
                  </a:ext>
                </a:extLst>
              </a:tr>
              <a:tr h="730343">
                <a:tc>
                  <a:txBody>
                    <a:bodyPr/>
                    <a:lstStyle/>
                    <a:p>
                      <a:endParaRPr lang="en-GB" sz="2000" dirty="0">
                        <a:latin typeface="Arial" panose="020B0604020202020204" pitchFamily="34" charset="0"/>
                        <a:cs typeface="Arial" panose="020B0604020202020204" pitchFamily="34" charset="0"/>
                      </a:endParaRPr>
                    </a:p>
                  </a:txBody>
                  <a:tcPr/>
                </a:tc>
                <a:tc>
                  <a:txBody>
                    <a:bodyPr/>
                    <a:lstStyle/>
                    <a:p>
                      <a:r>
                        <a:rPr lang="en-GB" sz="2000" dirty="0">
                          <a:latin typeface="Arial" panose="020B0604020202020204" pitchFamily="34" charset="0"/>
                          <a:cs typeface="Arial" panose="020B0604020202020204" pitchFamily="34" charset="0"/>
                        </a:rPr>
                        <a:t>Possible Agency Regulations issues</a:t>
                      </a:r>
                    </a:p>
                  </a:txBody>
                  <a:tcPr/>
                </a:tc>
                <a:extLst>
                  <a:ext uri="{0D108BD9-81ED-4DB2-BD59-A6C34878D82A}">
                    <a16:rowId xmlns:a16="http://schemas.microsoft.com/office/drawing/2014/main" xmlns="" val="3662413043"/>
                  </a:ext>
                </a:extLst>
              </a:tr>
            </a:tbl>
          </a:graphicData>
        </a:graphic>
      </p:graphicFrame>
    </p:spTree>
    <p:extLst>
      <p:ext uri="{BB962C8B-B14F-4D97-AF65-F5344CB8AC3E}">
        <p14:creationId xmlns:p14="http://schemas.microsoft.com/office/powerpoint/2010/main" val="3476130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3AF3BE-7FD3-4915-9B15-3369C4558DBB}"/>
              </a:ext>
            </a:extLst>
          </p:cNvPr>
          <p:cNvSpPr>
            <a:spLocks noGrp="1"/>
          </p:cNvSpPr>
          <p:nvPr>
            <p:ph type="title"/>
          </p:nvPr>
        </p:nvSpPr>
        <p:spPr/>
        <p:txBody>
          <a:bodyPr/>
          <a:lstStyle/>
          <a:p>
            <a:r>
              <a:rPr lang="en-GB" dirty="0"/>
              <a:t>Contractual Issues</a:t>
            </a:r>
          </a:p>
        </p:txBody>
      </p:sp>
      <p:sp>
        <p:nvSpPr>
          <p:cNvPr id="3" name="Content Placeholder 2">
            <a:extLst>
              <a:ext uri="{FF2B5EF4-FFF2-40B4-BE49-F238E27FC236}">
                <a16:creationId xmlns:a16="http://schemas.microsoft.com/office/drawing/2014/main" xmlns="" id="{244DA4CB-7E38-4631-B014-0F6B5119B64E}"/>
              </a:ext>
            </a:extLst>
          </p:cNvPr>
          <p:cNvSpPr>
            <a:spLocks noGrp="1"/>
          </p:cNvSpPr>
          <p:nvPr>
            <p:ph idx="1"/>
          </p:nvPr>
        </p:nvSpPr>
        <p:spPr/>
        <p:txBody>
          <a:bodyPr>
            <a:normAutofit/>
          </a:bodyPr>
          <a:lstStyle/>
          <a:p>
            <a:endParaRPr lang="en-GB" dirty="0"/>
          </a:p>
          <a:p>
            <a:r>
              <a:rPr lang="en-GB" dirty="0"/>
              <a:t>What contractual terms to use?</a:t>
            </a:r>
          </a:p>
          <a:p>
            <a:r>
              <a:rPr lang="en-GB" dirty="0"/>
              <a:t>What policies will apply? Consider implications of a line manager manging PCN staff on terms/policies with which they are unfamiliar</a:t>
            </a:r>
          </a:p>
          <a:p>
            <a:r>
              <a:rPr lang="en-GB" dirty="0"/>
              <a:t>Consider impact of PCN staff working alongside other practice staff who have different terms and conditions / benefits</a:t>
            </a:r>
          </a:p>
          <a:p>
            <a:r>
              <a:rPr lang="en-GB" dirty="0"/>
              <a:t>Potential for redundancy or SOSR</a:t>
            </a:r>
          </a:p>
          <a:p>
            <a:r>
              <a:rPr lang="en-GB" dirty="0"/>
              <a:t>Potential for transfers under TUPE</a:t>
            </a:r>
          </a:p>
          <a:p>
            <a:r>
              <a:rPr lang="en-GB" dirty="0"/>
              <a:t>Data sharing &amp; KPIs</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258285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3AF3BE-7FD3-4915-9B15-3369C4558DBB}"/>
              </a:ext>
            </a:extLst>
          </p:cNvPr>
          <p:cNvSpPr>
            <a:spLocks noGrp="1"/>
          </p:cNvSpPr>
          <p:nvPr>
            <p:ph type="title"/>
          </p:nvPr>
        </p:nvSpPr>
        <p:spPr/>
        <p:txBody>
          <a:bodyPr/>
          <a:lstStyle/>
          <a:p>
            <a:r>
              <a:rPr lang="en-GB" dirty="0"/>
              <a:t>Indemnities</a:t>
            </a:r>
          </a:p>
        </p:txBody>
      </p:sp>
      <p:sp>
        <p:nvSpPr>
          <p:cNvPr id="3" name="Content Placeholder 2">
            <a:extLst>
              <a:ext uri="{FF2B5EF4-FFF2-40B4-BE49-F238E27FC236}">
                <a16:creationId xmlns:a16="http://schemas.microsoft.com/office/drawing/2014/main" xmlns="" id="{244DA4CB-7E38-4631-B014-0F6B5119B64E}"/>
              </a:ext>
            </a:extLst>
          </p:cNvPr>
          <p:cNvSpPr>
            <a:spLocks noGrp="1"/>
          </p:cNvSpPr>
          <p:nvPr>
            <p:ph idx="1"/>
          </p:nvPr>
        </p:nvSpPr>
        <p:spPr/>
        <p:txBody>
          <a:bodyPr>
            <a:normAutofit/>
          </a:bodyPr>
          <a:lstStyle/>
          <a:p>
            <a:endParaRPr lang="en-GB" dirty="0"/>
          </a:p>
          <a:p>
            <a:r>
              <a:rPr lang="en-GB" dirty="0"/>
              <a:t>Schedules to network agreement should contain indemnities</a:t>
            </a:r>
          </a:p>
          <a:p>
            <a:r>
              <a:rPr lang="en-GB" dirty="0"/>
              <a:t>Don’t underestimate potential cost of employment liabilities</a:t>
            </a:r>
          </a:p>
          <a:p>
            <a:r>
              <a:rPr lang="en-GB" dirty="0"/>
              <a:t>Indemnities will help to share those liabilities “fairly”</a:t>
            </a:r>
          </a:p>
          <a:p>
            <a:r>
              <a:rPr lang="en-GB" dirty="0"/>
              <a:t>Commonly cover cost of court awards and legal costs</a:t>
            </a:r>
          </a:p>
          <a:p>
            <a:r>
              <a:rPr lang="en-GB" dirty="0"/>
              <a:t>Redundancy (especially connected to withdrawal of funding) should also be covered</a:t>
            </a:r>
          </a:p>
          <a:p>
            <a:r>
              <a:rPr lang="en-GB" dirty="0"/>
              <a:t>Consider variety of circumstances that could trigger indemnities</a:t>
            </a:r>
          </a:p>
          <a:p>
            <a:r>
              <a:rPr lang="en-GB" dirty="0"/>
              <a:t>Consider including officers and agents as well as employees</a:t>
            </a:r>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350441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3AF3BE-7FD3-4915-9B15-3369C4558DBB}"/>
              </a:ext>
            </a:extLst>
          </p:cNvPr>
          <p:cNvSpPr>
            <a:spLocks noGrp="1"/>
          </p:cNvSpPr>
          <p:nvPr>
            <p:ph type="title"/>
          </p:nvPr>
        </p:nvSpPr>
        <p:spPr/>
        <p:txBody>
          <a:bodyPr/>
          <a:lstStyle/>
          <a:p>
            <a:r>
              <a:rPr lang="en-GB" dirty="0"/>
              <a:t>Case Study - Anthea</a:t>
            </a:r>
          </a:p>
        </p:txBody>
      </p:sp>
      <p:sp>
        <p:nvSpPr>
          <p:cNvPr id="3" name="Content Placeholder 2">
            <a:extLst>
              <a:ext uri="{FF2B5EF4-FFF2-40B4-BE49-F238E27FC236}">
                <a16:creationId xmlns:a16="http://schemas.microsoft.com/office/drawing/2014/main" xmlns="" id="{244DA4CB-7E38-4631-B014-0F6B5119B64E}"/>
              </a:ext>
            </a:extLst>
          </p:cNvPr>
          <p:cNvSpPr>
            <a:spLocks noGrp="1"/>
          </p:cNvSpPr>
          <p:nvPr>
            <p:ph idx="1"/>
          </p:nvPr>
        </p:nvSpPr>
        <p:spPr/>
        <p:txBody>
          <a:bodyPr>
            <a:normAutofit fontScale="92500" lnSpcReduction="20000"/>
          </a:bodyPr>
          <a:lstStyle/>
          <a:p>
            <a:endParaRPr lang="en-GB" dirty="0"/>
          </a:p>
          <a:p>
            <a:r>
              <a:rPr lang="en-GB" dirty="0"/>
              <a:t>Clinical pharmacist</a:t>
            </a:r>
          </a:p>
          <a:p>
            <a:r>
              <a:rPr lang="en-GB" dirty="0"/>
              <a:t>Recruited and employed jointly by three constituent practices of PCN – practices A, B and C</a:t>
            </a:r>
          </a:p>
          <a:p>
            <a:r>
              <a:rPr lang="en-GB" dirty="0"/>
              <a:t>Performance concerns come to a head after 18 months</a:t>
            </a:r>
          </a:p>
          <a:p>
            <a:r>
              <a:rPr lang="en-GB" dirty="0"/>
              <a:t>Not handled pro-actively by line manager – practice manager of A</a:t>
            </a:r>
          </a:p>
          <a:p>
            <a:r>
              <a:rPr lang="en-GB" dirty="0"/>
              <a:t>Heavy-handed performance review by practice manager of B who is lacks resource to conduct the process</a:t>
            </a:r>
          </a:p>
          <a:p>
            <a:r>
              <a:rPr lang="en-GB" dirty="0"/>
              <a:t>Anthea accuses A and B of harassment and goes on long-term sick leave</a:t>
            </a:r>
          </a:p>
          <a:p>
            <a:r>
              <a:rPr lang="en-GB" dirty="0"/>
              <a:t>Absence management process by practice manager C results in a dismissal</a:t>
            </a:r>
          </a:p>
          <a:p>
            <a:r>
              <a:rPr lang="en-GB" dirty="0"/>
              <a:t>ET claim ensues and in judgement is that the dismissal was procedurally unfair and tainted by discriminatory treatment by practices A and B</a:t>
            </a:r>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166451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BA5C8F-5671-4A36-8F7B-204902DFA843}"/>
              </a:ext>
            </a:extLst>
          </p:cNvPr>
          <p:cNvSpPr>
            <a:spLocks noGrp="1"/>
          </p:cNvSpPr>
          <p:nvPr>
            <p:ph type="title"/>
          </p:nvPr>
        </p:nvSpPr>
        <p:spPr/>
        <p:txBody>
          <a:bodyPr/>
          <a:lstStyle/>
          <a:p>
            <a:r>
              <a:rPr lang="en-GB" dirty="0"/>
              <a:t>Final Thoughts</a:t>
            </a:r>
          </a:p>
        </p:txBody>
      </p:sp>
      <p:sp>
        <p:nvSpPr>
          <p:cNvPr id="3" name="Content Placeholder 2">
            <a:extLst>
              <a:ext uri="{FF2B5EF4-FFF2-40B4-BE49-F238E27FC236}">
                <a16:creationId xmlns:a16="http://schemas.microsoft.com/office/drawing/2014/main" xmlns="" id="{EECCA171-E29F-47F9-A8C3-B760289D4F82}"/>
              </a:ext>
            </a:extLst>
          </p:cNvPr>
          <p:cNvSpPr>
            <a:spLocks noGrp="1"/>
          </p:cNvSpPr>
          <p:nvPr>
            <p:ph idx="1"/>
          </p:nvPr>
        </p:nvSpPr>
        <p:spPr/>
        <p:txBody>
          <a:bodyPr/>
          <a:lstStyle/>
          <a:p>
            <a:r>
              <a:rPr lang="en-GB" dirty="0"/>
              <a:t>Staffing considerations central to structural considerations</a:t>
            </a:r>
          </a:p>
          <a:p>
            <a:r>
              <a:rPr lang="en-GB" dirty="0"/>
              <a:t>Issues are complex and will require specialist bespoke advice</a:t>
            </a:r>
          </a:p>
          <a:p>
            <a:r>
              <a:rPr lang="en-GB" dirty="0"/>
              <a:t>Problems not insurmountable, but factor in time to:</a:t>
            </a:r>
          </a:p>
          <a:p>
            <a:pPr lvl="1"/>
            <a:r>
              <a:rPr lang="en-GB" dirty="0"/>
              <a:t>work through them with your advisors and then</a:t>
            </a:r>
          </a:p>
          <a:p>
            <a:pPr lvl="1"/>
            <a:r>
              <a:rPr lang="en-GB" dirty="0"/>
              <a:t>consult with existing staff</a:t>
            </a:r>
          </a:p>
          <a:p>
            <a:r>
              <a:rPr lang="en-GB" dirty="0"/>
              <a:t>Well-drafted network agreement will be key to establishing relationships and liabilities and avoiding dispute later</a:t>
            </a:r>
          </a:p>
          <a:p>
            <a:endParaRPr lang="en-GB" dirty="0"/>
          </a:p>
          <a:p>
            <a:endParaRPr lang="en-GB" dirty="0"/>
          </a:p>
        </p:txBody>
      </p:sp>
    </p:spTree>
    <p:extLst>
      <p:ext uri="{BB962C8B-B14F-4D97-AF65-F5344CB8AC3E}">
        <p14:creationId xmlns:p14="http://schemas.microsoft.com/office/powerpoint/2010/main" val="2688460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1FCE49-3A78-474B-849C-26E482D8CF99}"/>
              </a:ext>
            </a:extLst>
          </p:cNvPr>
          <p:cNvSpPr>
            <a:spLocks noGrp="1"/>
          </p:cNvSpPr>
          <p:nvPr>
            <p:ph type="title"/>
          </p:nvPr>
        </p:nvSpPr>
        <p:spPr/>
        <p:txBody>
          <a:bodyPr>
            <a:normAutofit/>
          </a:bodyPr>
          <a:lstStyle/>
          <a:p>
            <a:r>
              <a:rPr lang="en-GB" sz="4000" dirty="0">
                <a:effectLst>
                  <a:outerShdw blurRad="38100" dist="38100" dir="2700000" algn="tl">
                    <a:srgbClr val="000000">
                      <a:alpha val="43137"/>
                    </a:srgbClr>
                  </a:outerShdw>
                </a:effectLst>
              </a:rPr>
              <a:t>Contact details</a:t>
            </a:r>
          </a:p>
        </p:txBody>
      </p:sp>
      <p:sp>
        <p:nvSpPr>
          <p:cNvPr id="5" name="Text Placeholder 4">
            <a:extLst>
              <a:ext uri="{FF2B5EF4-FFF2-40B4-BE49-F238E27FC236}">
                <a16:creationId xmlns:a16="http://schemas.microsoft.com/office/drawing/2014/main" xmlns="" id="{D989A871-B7B3-40C5-AB80-BE83608350D9}"/>
              </a:ext>
            </a:extLst>
          </p:cNvPr>
          <p:cNvSpPr>
            <a:spLocks noGrp="1"/>
          </p:cNvSpPr>
          <p:nvPr>
            <p:ph type="body" sz="half" idx="2"/>
          </p:nvPr>
        </p:nvSpPr>
        <p:spPr/>
        <p:txBody>
          <a:bodyPr>
            <a:normAutofit/>
          </a:bodyPr>
          <a:lstStyle/>
          <a:p>
            <a:endParaRPr lang="en-GB" dirty="0"/>
          </a:p>
        </p:txBody>
      </p:sp>
      <p:pic>
        <p:nvPicPr>
          <p:cNvPr id="12" name="Picture Placeholder 11">
            <a:extLst>
              <a:ext uri="{FF2B5EF4-FFF2-40B4-BE49-F238E27FC236}">
                <a16:creationId xmlns:a16="http://schemas.microsoft.com/office/drawing/2014/main" xmlns="" id="{29FA4FB9-9131-4FDB-AF96-C50E638C2004}"/>
              </a:ext>
            </a:extLst>
          </p:cNvPr>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tretch>
            <a:fillRect/>
          </a:stretch>
        </p:blipFill>
        <p:spPr>
          <a:xfrm>
            <a:off x="4195938" y="2057399"/>
            <a:ext cx="1674510" cy="1785396"/>
          </a:xfrm>
          <a:prstGeom prst="ellipse">
            <a:avLst/>
          </a:prstGeom>
        </p:spPr>
      </p:pic>
      <p:sp>
        <p:nvSpPr>
          <p:cNvPr id="4" name="Text Placeholder 3">
            <a:extLst>
              <a:ext uri="{FF2B5EF4-FFF2-40B4-BE49-F238E27FC236}">
                <a16:creationId xmlns:a16="http://schemas.microsoft.com/office/drawing/2014/main" xmlns="" id="{8DB83B19-5958-4552-88F4-09E38D3EC680}"/>
              </a:ext>
            </a:extLst>
          </p:cNvPr>
          <p:cNvSpPr>
            <a:spLocks noGrp="1"/>
          </p:cNvSpPr>
          <p:nvPr>
            <p:ph type="body" sz="quarter" idx="17"/>
          </p:nvPr>
        </p:nvSpPr>
        <p:spPr>
          <a:xfrm>
            <a:off x="6455880" y="701040"/>
            <a:ext cx="5423700" cy="5631180"/>
          </a:xfrm>
        </p:spPr>
        <p:txBody>
          <a:bodyPr>
            <a:normAutofit/>
          </a:bodyPr>
          <a:lstStyle/>
          <a:p>
            <a:pPr>
              <a:lnSpc>
                <a:spcPct val="114000"/>
              </a:lnSpc>
            </a:pPr>
            <a:r>
              <a:rPr lang="en-GB" dirty="0"/>
              <a:t>Julia Gray, Associate</a:t>
            </a:r>
          </a:p>
          <a:p>
            <a:pPr>
              <a:lnSpc>
                <a:spcPct val="114000"/>
              </a:lnSpc>
            </a:pPr>
            <a:r>
              <a:rPr lang="en-GB" dirty="0">
                <a:latin typeface="Segoe UI Semibold" panose="020B0702040204020203" pitchFamily="34" charset="0"/>
                <a:cs typeface="Segoe UI Semibold" panose="020B0702040204020203" pitchFamily="34" charset="0"/>
              </a:rPr>
              <a:t>T: </a:t>
            </a:r>
            <a:r>
              <a:rPr lang="en-GB" dirty="0"/>
              <a:t>01423 724106</a:t>
            </a:r>
          </a:p>
          <a:p>
            <a:pPr>
              <a:lnSpc>
                <a:spcPct val="114000"/>
              </a:lnSpc>
            </a:pPr>
            <a:r>
              <a:rPr lang="en-GB" dirty="0">
                <a:latin typeface="Segoe UI Semibold" panose="020B0702040204020203" pitchFamily="34" charset="0"/>
                <a:cs typeface="Segoe UI Semibold" panose="020B0702040204020203" pitchFamily="34" charset="0"/>
              </a:rPr>
              <a:t>M: </a:t>
            </a:r>
            <a:r>
              <a:rPr lang="en-GB" dirty="0"/>
              <a:t>07713 395836</a:t>
            </a:r>
          </a:p>
          <a:p>
            <a:pPr>
              <a:lnSpc>
                <a:spcPct val="114000"/>
              </a:lnSpc>
            </a:pPr>
            <a:r>
              <a:rPr lang="en-GB" dirty="0">
                <a:latin typeface="Segoe UI Semibold" panose="020B0702040204020203" pitchFamily="34" charset="0"/>
                <a:cs typeface="Segoe UI Semibold" panose="020B0702040204020203" pitchFamily="34" charset="0"/>
              </a:rPr>
              <a:t>E: </a:t>
            </a:r>
            <a:r>
              <a:rPr lang="en-GB" dirty="0"/>
              <a:t>j.gray@hempsons.co.uk</a:t>
            </a:r>
          </a:p>
          <a:p>
            <a:pPr>
              <a:lnSpc>
                <a:spcPct val="114000"/>
              </a:lnSpc>
            </a:pPr>
            <a:r>
              <a:rPr lang="en-GB" dirty="0"/>
              <a:t>   </a:t>
            </a:r>
            <a:r>
              <a:rPr lang="en-GB" dirty="0">
                <a:latin typeface="Segoe UI Semibold" panose="020B0702040204020203" pitchFamily="34" charset="0"/>
                <a:cs typeface="Segoe UI Semibold" panose="020B0702040204020203" pitchFamily="34" charset="0"/>
              </a:rPr>
              <a:t>:</a:t>
            </a:r>
            <a:r>
              <a:rPr lang="en-GB" dirty="0"/>
              <a:t> @hempsonshr</a:t>
            </a:r>
          </a:p>
          <a:p>
            <a:pPr>
              <a:lnSpc>
                <a:spcPct val="114000"/>
              </a:lnSpc>
            </a:pPr>
            <a:r>
              <a:rPr lang="en-GB" dirty="0"/>
              <a:t>  </a:t>
            </a:r>
          </a:p>
        </p:txBody>
      </p:sp>
      <p:pic>
        <p:nvPicPr>
          <p:cNvPr id="8" name="Picture 7">
            <a:extLst>
              <a:ext uri="{FF2B5EF4-FFF2-40B4-BE49-F238E27FC236}">
                <a16:creationId xmlns:a16="http://schemas.microsoft.com/office/drawing/2014/main" xmlns="" id="{F8C7CFD5-9886-45BF-B2E0-CE1678FB05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5880" y="3364573"/>
            <a:ext cx="320000" cy="261905"/>
          </a:xfrm>
          <a:prstGeom prst="rect">
            <a:avLst/>
          </a:prstGeom>
        </p:spPr>
      </p:pic>
    </p:spTree>
    <p:extLst>
      <p:ext uri="{BB962C8B-B14F-4D97-AF65-F5344CB8AC3E}">
        <p14:creationId xmlns:p14="http://schemas.microsoft.com/office/powerpoint/2010/main" val="2834862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9B9D99-418E-4887-8A92-2D0FA1667E66}"/>
              </a:ext>
            </a:extLst>
          </p:cNvPr>
          <p:cNvSpPr>
            <a:spLocks noGrp="1"/>
          </p:cNvSpPr>
          <p:nvPr>
            <p:ph type="title"/>
          </p:nvPr>
        </p:nvSpPr>
        <p:spPr/>
        <p:txBody>
          <a:bodyPr/>
          <a:lstStyle/>
          <a:p>
            <a:r>
              <a:rPr lang="en-GB" dirty="0"/>
              <a:t>Introduction</a:t>
            </a:r>
          </a:p>
        </p:txBody>
      </p:sp>
      <p:sp>
        <p:nvSpPr>
          <p:cNvPr id="3" name="Content Placeholder 2">
            <a:extLst>
              <a:ext uri="{FF2B5EF4-FFF2-40B4-BE49-F238E27FC236}">
                <a16:creationId xmlns:a16="http://schemas.microsoft.com/office/drawing/2014/main" xmlns="" id="{A37F147B-8328-4B08-BBA9-3D2EB1CC850C}"/>
              </a:ext>
            </a:extLst>
          </p:cNvPr>
          <p:cNvSpPr>
            <a:spLocks noGrp="1"/>
          </p:cNvSpPr>
          <p:nvPr>
            <p:ph idx="1"/>
          </p:nvPr>
        </p:nvSpPr>
        <p:spPr/>
        <p:txBody>
          <a:bodyPr/>
          <a:lstStyle/>
          <a:p>
            <a:pPr marL="0" indent="0">
              <a:buNone/>
              <a:tabLst>
                <a:tab pos="2244725" algn="l"/>
              </a:tabLst>
            </a:pPr>
            <a:endParaRPr lang="en-GB" b="1" dirty="0"/>
          </a:p>
          <a:p>
            <a:pPr>
              <a:tabLst>
                <a:tab pos="2244725" algn="l"/>
              </a:tabLst>
            </a:pPr>
            <a:r>
              <a:rPr lang="en-GB" dirty="0"/>
              <a:t>Integrated services require integrated staff</a:t>
            </a:r>
          </a:p>
          <a:p>
            <a:pPr>
              <a:tabLst>
                <a:tab pos="2244725" algn="l"/>
              </a:tabLst>
            </a:pPr>
            <a:endParaRPr lang="en-GB" dirty="0"/>
          </a:p>
          <a:p>
            <a:pPr>
              <a:tabLst>
                <a:tab pos="2244725" algn="l"/>
              </a:tabLst>
            </a:pPr>
            <a:r>
              <a:rPr lang="en-GB" dirty="0"/>
              <a:t>Several resultant employment law challenges but surmountable</a:t>
            </a:r>
          </a:p>
          <a:p>
            <a:pPr>
              <a:tabLst>
                <a:tab pos="2244725" algn="l"/>
              </a:tabLst>
            </a:pPr>
            <a:endParaRPr lang="en-GB" dirty="0"/>
          </a:p>
          <a:p>
            <a:pPr>
              <a:tabLst>
                <a:tab pos="2244725" algn="l"/>
              </a:tabLst>
            </a:pPr>
            <a:r>
              <a:rPr lang="en-GB" dirty="0"/>
              <a:t>To grapple with the challenges, essential to understand some employment law principles – refer to the Golden Rules</a:t>
            </a:r>
          </a:p>
          <a:p>
            <a:pPr marL="0" indent="0" algn="r">
              <a:spcBef>
                <a:spcPts val="600"/>
              </a:spcBef>
              <a:buNone/>
              <a:tabLst>
                <a:tab pos="2244725" algn="l"/>
              </a:tabLst>
            </a:pPr>
            <a:endParaRPr lang="en-GB" sz="1100" dirty="0"/>
          </a:p>
          <a:p>
            <a:pPr marL="0" indent="0">
              <a:buNone/>
            </a:pPr>
            <a:endParaRPr lang="en-GB" dirty="0"/>
          </a:p>
        </p:txBody>
      </p:sp>
    </p:spTree>
    <p:extLst>
      <p:ext uri="{BB962C8B-B14F-4D97-AF65-F5344CB8AC3E}">
        <p14:creationId xmlns:p14="http://schemas.microsoft.com/office/powerpoint/2010/main" val="4032823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9B9D99-418E-4887-8A92-2D0FA1667E66}"/>
              </a:ext>
            </a:extLst>
          </p:cNvPr>
          <p:cNvSpPr>
            <a:spLocks noGrp="1"/>
          </p:cNvSpPr>
          <p:nvPr>
            <p:ph type="title"/>
          </p:nvPr>
        </p:nvSpPr>
        <p:spPr/>
        <p:txBody>
          <a:bodyPr/>
          <a:lstStyle/>
          <a:p>
            <a:r>
              <a:rPr lang="en-GB" dirty="0"/>
              <a:t>Golden Rules</a:t>
            </a:r>
          </a:p>
        </p:txBody>
      </p:sp>
      <p:sp>
        <p:nvSpPr>
          <p:cNvPr id="3" name="Content Placeholder 2">
            <a:extLst>
              <a:ext uri="{FF2B5EF4-FFF2-40B4-BE49-F238E27FC236}">
                <a16:creationId xmlns:a16="http://schemas.microsoft.com/office/drawing/2014/main" xmlns="" id="{A37F147B-8328-4B08-BBA9-3D2EB1CC850C}"/>
              </a:ext>
            </a:extLst>
          </p:cNvPr>
          <p:cNvSpPr>
            <a:spLocks noGrp="1"/>
          </p:cNvSpPr>
          <p:nvPr>
            <p:ph idx="1"/>
          </p:nvPr>
        </p:nvSpPr>
        <p:spPr/>
        <p:txBody>
          <a:bodyPr/>
          <a:lstStyle/>
          <a:p>
            <a:pPr marL="0" indent="0">
              <a:buNone/>
              <a:tabLst>
                <a:tab pos="2244725" algn="l"/>
              </a:tabLst>
            </a:pPr>
            <a:endParaRPr lang="en-GB" b="1" dirty="0"/>
          </a:p>
          <a:p>
            <a:r>
              <a:rPr lang="en-GB" dirty="0"/>
              <a:t>Make sure a purported employer has legal standing: only a legal entity can be an employer</a:t>
            </a:r>
          </a:p>
          <a:p>
            <a:r>
              <a:rPr lang="en-GB" dirty="0"/>
              <a:t>Beware of liability for employment claims: only an employer is liable in law for these claims (although contractual position might be different)</a:t>
            </a:r>
          </a:p>
          <a:p>
            <a:r>
              <a:rPr lang="en-GB" dirty="0"/>
              <a:t>Factor-in possible redundancies: cessation of funding causing termination of a role usually will usually amount to a redundancy</a:t>
            </a:r>
            <a:endParaRPr lang="en-GB" sz="700" dirty="0"/>
          </a:p>
          <a:p>
            <a:r>
              <a:rPr lang="en-GB" dirty="0"/>
              <a:t>Beware of creating a sham: a court or ET can see through an arrangement if the theory doesn’t reflect reality</a:t>
            </a:r>
          </a:p>
          <a:p>
            <a:r>
              <a:rPr lang="en-GB" dirty="0"/>
              <a:t>Don’t forget to take staff with you - allow time for consultation</a:t>
            </a:r>
          </a:p>
        </p:txBody>
      </p:sp>
    </p:spTree>
    <p:extLst>
      <p:ext uri="{BB962C8B-B14F-4D97-AF65-F5344CB8AC3E}">
        <p14:creationId xmlns:p14="http://schemas.microsoft.com/office/powerpoint/2010/main" val="754855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9B9D99-418E-4887-8A92-2D0FA1667E66}"/>
              </a:ext>
            </a:extLst>
          </p:cNvPr>
          <p:cNvSpPr>
            <a:spLocks noGrp="1"/>
          </p:cNvSpPr>
          <p:nvPr>
            <p:ph type="title"/>
          </p:nvPr>
        </p:nvSpPr>
        <p:spPr/>
        <p:txBody>
          <a:bodyPr/>
          <a:lstStyle/>
          <a:p>
            <a:r>
              <a:rPr lang="en-GB" dirty="0"/>
              <a:t>Key Employment Issues</a:t>
            </a:r>
          </a:p>
        </p:txBody>
      </p:sp>
      <p:sp>
        <p:nvSpPr>
          <p:cNvPr id="3" name="Content Placeholder 2">
            <a:extLst>
              <a:ext uri="{FF2B5EF4-FFF2-40B4-BE49-F238E27FC236}">
                <a16:creationId xmlns:a16="http://schemas.microsoft.com/office/drawing/2014/main" xmlns="" id="{A37F147B-8328-4B08-BBA9-3D2EB1CC850C}"/>
              </a:ext>
            </a:extLst>
          </p:cNvPr>
          <p:cNvSpPr>
            <a:spLocks noGrp="1"/>
          </p:cNvSpPr>
          <p:nvPr>
            <p:ph idx="1"/>
          </p:nvPr>
        </p:nvSpPr>
        <p:spPr/>
        <p:txBody>
          <a:bodyPr>
            <a:normAutofit fontScale="77500" lnSpcReduction="20000"/>
          </a:bodyPr>
          <a:lstStyle/>
          <a:p>
            <a:pPr marL="0" indent="0">
              <a:buNone/>
              <a:tabLst>
                <a:tab pos="2244725" algn="l"/>
              </a:tabLst>
            </a:pPr>
            <a:endParaRPr lang="en-GB" b="1" dirty="0"/>
          </a:p>
          <a:p>
            <a:r>
              <a:rPr lang="en-GB" dirty="0"/>
              <a:t>Identity of employer</a:t>
            </a:r>
          </a:p>
          <a:p>
            <a:r>
              <a:rPr lang="en-GB" dirty="0"/>
              <a:t>Recruitment processes</a:t>
            </a:r>
          </a:p>
          <a:p>
            <a:r>
              <a:rPr lang="en-GB" dirty="0"/>
              <a:t>Work base and mobility across sites</a:t>
            </a:r>
          </a:p>
          <a:p>
            <a:r>
              <a:rPr lang="en-GB" dirty="0"/>
              <a:t>Day to day management, including performance management</a:t>
            </a:r>
          </a:p>
          <a:p>
            <a:r>
              <a:rPr lang="en-GB" dirty="0"/>
              <a:t>Payroll</a:t>
            </a:r>
          </a:p>
          <a:p>
            <a:r>
              <a:rPr lang="en-GB" dirty="0"/>
              <a:t>VAT</a:t>
            </a:r>
          </a:p>
          <a:p>
            <a:r>
              <a:rPr lang="en-GB" dirty="0"/>
              <a:t>Pensions</a:t>
            </a:r>
          </a:p>
          <a:p>
            <a:r>
              <a:rPr lang="en-GB" dirty="0"/>
              <a:t>Disciplinary &amp; grievance issues</a:t>
            </a:r>
          </a:p>
          <a:p>
            <a:r>
              <a:rPr lang="en-GB" dirty="0"/>
              <a:t>Dismissal processes and liabilities</a:t>
            </a:r>
          </a:p>
          <a:p>
            <a:r>
              <a:rPr lang="en-GB" dirty="0"/>
              <a:t>Redundancy liability</a:t>
            </a:r>
          </a:p>
          <a:p>
            <a:r>
              <a:rPr lang="en-GB" dirty="0"/>
              <a:t>Liability for employment claims</a:t>
            </a:r>
          </a:p>
          <a:p>
            <a:r>
              <a:rPr lang="en-GB" dirty="0"/>
              <a:t>Decision-making in respect of ALL of the above</a:t>
            </a:r>
          </a:p>
          <a:p>
            <a:pPr marL="0" indent="0" algn="r">
              <a:spcBef>
                <a:spcPts val="600"/>
              </a:spcBef>
              <a:buNone/>
              <a:tabLst>
                <a:tab pos="2244725" algn="l"/>
              </a:tabLst>
            </a:pPr>
            <a:endParaRPr lang="en-GB" sz="1100" dirty="0"/>
          </a:p>
        </p:txBody>
      </p:sp>
    </p:spTree>
    <p:extLst>
      <p:ext uri="{BB962C8B-B14F-4D97-AF65-F5344CB8AC3E}">
        <p14:creationId xmlns:p14="http://schemas.microsoft.com/office/powerpoint/2010/main" val="2623270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9B9D99-418E-4887-8A92-2D0FA1667E66}"/>
              </a:ext>
            </a:extLst>
          </p:cNvPr>
          <p:cNvSpPr>
            <a:spLocks noGrp="1"/>
          </p:cNvSpPr>
          <p:nvPr>
            <p:ph type="title"/>
          </p:nvPr>
        </p:nvSpPr>
        <p:spPr/>
        <p:txBody>
          <a:bodyPr/>
          <a:lstStyle/>
          <a:p>
            <a:r>
              <a:rPr lang="en-GB" dirty="0"/>
              <a:t>Potential Employers of PCN Staff</a:t>
            </a:r>
          </a:p>
        </p:txBody>
      </p:sp>
      <p:sp>
        <p:nvSpPr>
          <p:cNvPr id="3" name="Content Placeholder 2">
            <a:extLst>
              <a:ext uri="{FF2B5EF4-FFF2-40B4-BE49-F238E27FC236}">
                <a16:creationId xmlns:a16="http://schemas.microsoft.com/office/drawing/2014/main" xmlns="" id="{A37F147B-8328-4B08-BBA9-3D2EB1CC850C}"/>
              </a:ext>
            </a:extLst>
          </p:cNvPr>
          <p:cNvSpPr>
            <a:spLocks noGrp="1"/>
          </p:cNvSpPr>
          <p:nvPr>
            <p:ph idx="1"/>
          </p:nvPr>
        </p:nvSpPr>
        <p:spPr/>
        <p:txBody>
          <a:bodyPr/>
          <a:lstStyle/>
          <a:p>
            <a:pPr marL="0" indent="0">
              <a:buNone/>
              <a:tabLst>
                <a:tab pos="2244725" algn="l"/>
              </a:tabLst>
            </a:pPr>
            <a:endParaRPr lang="en-GB" b="1" dirty="0"/>
          </a:p>
          <a:p>
            <a:r>
              <a:rPr lang="en-GB" dirty="0"/>
              <a:t>Depends partly on the structure adopted</a:t>
            </a:r>
          </a:p>
          <a:p>
            <a:endParaRPr lang="en-GB" dirty="0"/>
          </a:p>
          <a:p>
            <a:pPr lvl="1"/>
            <a:r>
              <a:rPr lang="en-GB" strike="sngStrike" dirty="0"/>
              <a:t>PCN</a:t>
            </a:r>
            <a:r>
              <a:rPr lang="en-GB" dirty="0"/>
              <a:t> (because not a legal entity)</a:t>
            </a:r>
          </a:p>
          <a:p>
            <a:pPr lvl="1"/>
            <a:r>
              <a:rPr lang="en-GB" dirty="0"/>
              <a:t>All the PCN practices</a:t>
            </a:r>
          </a:p>
          <a:p>
            <a:pPr lvl="1"/>
            <a:r>
              <a:rPr lang="en-GB" dirty="0"/>
              <a:t>One of the PCN practices</a:t>
            </a:r>
          </a:p>
          <a:p>
            <a:pPr lvl="1"/>
            <a:r>
              <a:rPr lang="en-GB" dirty="0"/>
              <a:t>A third party</a:t>
            </a:r>
          </a:p>
          <a:p>
            <a:endParaRPr lang="en-GB" dirty="0"/>
          </a:p>
          <a:p>
            <a:r>
              <a:rPr lang="en-GB" dirty="0"/>
              <a:t>Structure does not determine employer</a:t>
            </a:r>
          </a:p>
          <a:p>
            <a:r>
              <a:rPr lang="en-GB" dirty="0"/>
              <a:t>All models require detailed provisions re sharing of costs and liabilities</a:t>
            </a:r>
          </a:p>
          <a:p>
            <a:endParaRPr lang="en-GB" dirty="0"/>
          </a:p>
          <a:p>
            <a:pPr marL="0" indent="0" algn="r">
              <a:spcBef>
                <a:spcPts val="600"/>
              </a:spcBef>
              <a:buNone/>
              <a:tabLst>
                <a:tab pos="2244725" algn="l"/>
              </a:tabLst>
            </a:pPr>
            <a:endParaRPr lang="en-GB" sz="1100" dirty="0"/>
          </a:p>
        </p:txBody>
      </p:sp>
    </p:spTree>
    <p:extLst>
      <p:ext uri="{BB962C8B-B14F-4D97-AF65-F5344CB8AC3E}">
        <p14:creationId xmlns:p14="http://schemas.microsoft.com/office/powerpoint/2010/main" val="4092369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9B9D99-418E-4887-8A92-2D0FA1667E66}"/>
              </a:ext>
            </a:extLst>
          </p:cNvPr>
          <p:cNvSpPr>
            <a:spLocks noGrp="1"/>
          </p:cNvSpPr>
          <p:nvPr>
            <p:ph type="title"/>
          </p:nvPr>
        </p:nvSpPr>
        <p:spPr/>
        <p:txBody>
          <a:bodyPr/>
          <a:lstStyle/>
          <a:p>
            <a:r>
              <a:rPr lang="en-GB" dirty="0"/>
              <a:t>Potential Model: Flat Practice Network</a:t>
            </a:r>
          </a:p>
        </p:txBody>
      </p:sp>
      <p:pic>
        <p:nvPicPr>
          <p:cNvPr id="6" name="Content Placeholder 5" descr="image1.jpeg">
            <a:extLst>
              <a:ext uri="{FF2B5EF4-FFF2-40B4-BE49-F238E27FC236}">
                <a16:creationId xmlns:a16="http://schemas.microsoft.com/office/drawing/2014/main" xmlns="" id="{F74AD0F8-81ED-49D4-9637-A1334ED7CF4E}"/>
              </a:ext>
            </a:extLst>
          </p:cNvPr>
          <p:cNvPicPr>
            <a:picLocks noGrp="1"/>
          </p:cNvPicPr>
          <p:nvPr>
            <p:ph idx="1"/>
          </p:nvPr>
        </p:nvPicPr>
        <p:blipFill>
          <a:blip r:embed="rId3" r:link="rId4">
            <a:extLst>
              <a:ext uri="{28A0092B-C50C-407E-A947-70E740481C1C}">
                <a14:useLocalDpi xmlns:a14="http://schemas.microsoft.com/office/drawing/2010/main" val="0"/>
              </a:ext>
            </a:extLst>
          </a:blip>
          <a:srcRect/>
          <a:stretch>
            <a:fillRect/>
          </a:stretch>
        </p:blipFill>
        <p:spPr bwMode="auto">
          <a:xfrm>
            <a:off x="1228591" y="2345731"/>
            <a:ext cx="8775218" cy="3979863"/>
          </a:xfrm>
          <a:prstGeom prst="rect">
            <a:avLst/>
          </a:prstGeom>
          <a:noFill/>
          <a:ln>
            <a:noFill/>
          </a:ln>
        </p:spPr>
      </p:pic>
    </p:spTree>
    <p:extLst>
      <p:ext uri="{BB962C8B-B14F-4D97-AF65-F5344CB8AC3E}">
        <p14:creationId xmlns:p14="http://schemas.microsoft.com/office/powerpoint/2010/main" val="1694799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9B9D99-418E-4887-8A92-2D0FA1667E66}"/>
              </a:ext>
            </a:extLst>
          </p:cNvPr>
          <p:cNvSpPr>
            <a:spLocks noGrp="1"/>
          </p:cNvSpPr>
          <p:nvPr>
            <p:ph type="title"/>
          </p:nvPr>
        </p:nvSpPr>
        <p:spPr/>
        <p:txBody>
          <a:bodyPr/>
          <a:lstStyle/>
          <a:p>
            <a:r>
              <a:rPr lang="en-GB" dirty="0"/>
              <a:t>Flat Practice Model – Key Staffing Issues</a:t>
            </a:r>
          </a:p>
        </p:txBody>
      </p:sp>
      <p:sp>
        <p:nvSpPr>
          <p:cNvPr id="3" name="Content Placeholder 2">
            <a:extLst>
              <a:ext uri="{FF2B5EF4-FFF2-40B4-BE49-F238E27FC236}">
                <a16:creationId xmlns:a16="http://schemas.microsoft.com/office/drawing/2014/main" xmlns="" id="{A37F147B-8328-4B08-BBA9-3D2EB1CC850C}"/>
              </a:ext>
            </a:extLst>
          </p:cNvPr>
          <p:cNvSpPr>
            <a:spLocks noGrp="1"/>
          </p:cNvSpPr>
          <p:nvPr>
            <p:ph idx="1"/>
          </p:nvPr>
        </p:nvSpPr>
        <p:spPr/>
        <p:txBody>
          <a:bodyPr/>
          <a:lstStyle/>
          <a:p>
            <a:pPr marL="0" indent="0">
              <a:buNone/>
              <a:tabLst>
                <a:tab pos="2244725" algn="l"/>
              </a:tabLst>
            </a:pPr>
            <a:endParaRPr lang="en-GB" b="1" dirty="0"/>
          </a:p>
          <a:p>
            <a:r>
              <a:rPr lang="en-GB" dirty="0"/>
              <a:t>All practices sign up jointly to the network agreement</a:t>
            </a:r>
          </a:p>
          <a:p>
            <a:r>
              <a:rPr lang="en-GB" dirty="0"/>
              <a:t>Staff could be recruited onto joint employment contracts – each practice regarded as joint employer OR employed by a single practice</a:t>
            </a:r>
          </a:p>
          <a:p>
            <a:r>
              <a:rPr lang="en-GB" dirty="0"/>
              <a:t>One practice nominated as paymaster</a:t>
            </a:r>
          </a:p>
          <a:p>
            <a:r>
              <a:rPr lang="en-GB" dirty="0"/>
              <a:t>Other responsibilities and liabilities shared across all members</a:t>
            </a:r>
          </a:p>
          <a:p>
            <a:r>
              <a:rPr lang="en-GB" dirty="0"/>
              <a:t>One practice takes on HR obligations</a:t>
            </a:r>
          </a:p>
          <a:p>
            <a:pPr marL="0" indent="0" algn="r">
              <a:spcBef>
                <a:spcPts val="600"/>
              </a:spcBef>
              <a:buNone/>
              <a:tabLst>
                <a:tab pos="2244725" algn="l"/>
              </a:tabLst>
            </a:pPr>
            <a:endParaRPr lang="en-GB" sz="1100" dirty="0"/>
          </a:p>
        </p:txBody>
      </p:sp>
    </p:spTree>
    <p:extLst>
      <p:ext uri="{BB962C8B-B14F-4D97-AF65-F5344CB8AC3E}">
        <p14:creationId xmlns:p14="http://schemas.microsoft.com/office/powerpoint/2010/main" val="1844782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9B9D99-418E-4887-8A92-2D0FA1667E66}"/>
              </a:ext>
            </a:extLst>
          </p:cNvPr>
          <p:cNvSpPr>
            <a:spLocks noGrp="1"/>
          </p:cNvSpPr>
          <p:nvPr>
            <p:ph type="title"/>
          </p:nvPr>
        </p:nvSpPr>
        <p:spPr/>
        <p:txBody>
          <a:bodyPr/>
          <a:lstStyle/>
          <a:p>
            <a:r>
              <a:rPr lang="en-GB" dirty="0"/>
              <a:t>Flat Practice Model – Pros and Cons</a:t>
            </a:r>
          </a:p>
        </p:txBody>
      </p:sp>
      <p:sp>
        <p:nvSpPr>
          <p:cNvPr id="3" name="Content Placeholder 2">
            <a:extLst>
              <a:ext uri="{FF2B5EF4-FFF2-40B4-BE49-F238E27FC236}">
                <a16:creationId xmlns:a16="http://schemas.microsoft.com/office/drawing/2014/main" xmlns="" id="{A37F147B-8328-4B08-BBA9-3D2EB1CC850C}"/>
              </a:ext>
            </a:extLst>
          </p:cNvPr>
          <p:cNvSpPr>
            <a:spLocks noGrp="1"/>
          </p:cNvSpPr>
          <p:nvPr>
            <p:ph idx="1"/>
          </p:nvPr>
        </p:nvSpPr>
        <p:spPr/>
        <p:txBody>
          <a:bodyPr/>
          <a:lstStyle/>
          <a:p>
            <a:pPr marL="0" indent="0">
              <a:buNone/>
              <a:tabLst>
                <a:tab pos="2244725" algn="l"/>
              </a:tabLst>
            </a:pPr>
            <a:endParaRPr lang="en-GB" b="1" dirty="0"/>
          </a:p>
          <a:p>
            <a:pPr marL="0" indent="0" algn="r">
              <a:spcBef>
                <a:spcPts val="600"/>
              </a:spcBef>
              <a:buNone/>
              <a:tabLst>
                <a:tab pos="2244725" algn="l"/>
              </a:tabLst>
            </a:pPr>
            <a:endParaRPr lang="en-GB" sz="1100" dirty="0"/>
          </a:p>
        </p:txBody>
      </p:sp>
      <p:graphicFrame>
        <p:nvGraphicFramePr>
          <p:cNvPr id="4" name="Table 3">
            <a:extLst>
              <a:ext uri="{FF2B5EF4-FFF2-40B4-BE49-F238E27FC236}">
                <a16:creationId xmlns:a16="http://schemas.microsoft.com/office/drawing/2014/main" xmlns="" id="{3CC2720B-BC4A-4A37-9779-61995B6E9324}"/>
              </a:ext>
            </a:extLst>
          </p:cNvPr>
          <p:cNvGraphicFramePr>
            <a:graphicFrameLocks noGrp="1"/>
          </p:cNvGraphicFramePr>
          <p:nvPr>
            <p:extLst>
              <p:ext uri="{D42A27DB-BD31-4B8C-83A1-F6EECF244321}">
                <p14:modId xmlns:p14="http://schemas.microsoft.com/office/powerpoint/2010/main" val="1263693437"/>
              </p:ext>
            </p:extLst>
          </p:nvPr>
        </p:nvGraphicFramePr>
        <p:xfrm>
          <a:off x="698591" y="1961786"/>
          <a:ext cx="10794818" cy="4201459"/>
        </p:xfrm>
        <a:graphic>
          <a:graphicData uri="http://schemas.openxmlformats.org/drawingml/2006/table">
            <a:tbl>
              <a:tblPr firstRow="1" bandRow="1">
                <a:tableStyleId>{F5AB1C69-6EDB-4FF4-983F-18BD219EF322}</a:tableStyleId>
              </a:tblPr>
              <a:tblGrid>
                <a:gridCol w="5223673">
                  <a:extLst>
                    <a:ext uri="{9D8B030D-6E8A-4147-A177-3AD203B41FA5}">
                      <a16:colId xmlns:a16="http://schemas.microsoft.com/office/drawing/2014/main" xmlns="" val="2922140734"/>
                    </a:ext>
                  </a:extLst>
                </a:gridCol>
                <a:gridCol w="5571145">
                  <a:extLst>
                    <a:ext uri="{9D8B030D-6E8A-4147-A177-3AD203B41FA5}">
                      <a16:colId xmlns:a16="http://schemas.microsoft.com/office/drawing/2014/main" xmlns="" val="765215583"/>
                    </a:ext>
                  </a:extLst>
                </a:gridCol>
              </a:tblGrid>
              <a:tr h="656949">
                <a:tc>
                  <a:txBody>
                    <a:bodyPr/>
                    <a:lstStyle/>
                    <a:p>
                      <a:pPr algn="ctr"/>
                      <a:r>
                        <a:rPr lang="en-GB" sz="2400" dirty="0">
                          <a:latin typeface="Arial" panose="020B0604020202020204" pitchFamily="34" charset="0"/>
                          <a:cs typeface="Arial" panose="020B0604020202020204" pitchFamily="34" charset="0"/>
                        </a:rPr>
                        <a:t>Pros</a:t>
                      </a:r>
                    </a:p>
                  </a:txBody>
                  <a:tcPr/>
                </a:tc>
                <a:tc>
                  <a:txBody>
                    <a:bodyPr/>
                    <a:lstStyle/>
                    <a:p>
                      <a:pPr algn="ctr"/>
                      <a:r>
                        <a:rPr lang="en-GB" sz="2400" dirty="0">
                          <a:latin typeface="Arial" panose="020B0604020202020204" pitchFamily="34" charset="0"/>
                          <a:cs typeface="Arial" panose="020B0604020202020204" pitchFamily="34" charset="0"/>
                        </a:rPr>
                        <a:t>Cons</a:t>
                      </a:r>
                    </a:p>
                  </a:txBody>
                  <a:tcPr/>
                </a:tc>
                <a:extLst>
                  <a:ext uri="{0D108BD9-81ED-4DB2-BD59-A6C34878D82A}">
                    <a16:rowId xmlns:a16="http://schemas.microsoft.com/office/drawing/2014/main" xmlns="" val="3827610836"/>
                  </a:ext>
                </a:extLst>
              </a:tr>
              <a:tr h="2355790">
                <a:tc>
                  <a:txBody>
                    <a:bodyPr/>
                    <a:lstStyle/>
                    <a:p>
                      <a:r>
                        <a:rPr lang="en-GB" sz="2400" dirty="0">
                          <a:latin typeface="Arial" panose="020B0604020202020204" pitchFamily="34" charset="0"/>
                          <a:cs typeface="Arial" panose="020B0604020202020204" pitchFamily="34" charset="0"/>
                        </a:rPr>
                        <a:t>No pension issues envisaged</a:t>
                      </a:r>
                    </a:p>
                  </a:txBody>
                  <a:tcPr/>
                </a:tc>
                <a:tc>
                  <a:txBody>
                    <a:bodyPr/>
                    <a:lstStyle/>
                    <a:p>
                      <a:r>
                        <a:rPr lang="en-GB" sz="2400" dirty="0">
                          <a:latin typeface="Arial" panose="020B0604020202020204" pitchFamily="34" charset="0"/>
                          <a:cs typeface="Arial" panose="020B0604020202020204" pitchFamily="34" charset="0"/>
                        </a:rPr>
                        <a:t>Certain issues will need to be carefully considered and robustly drafted e.g.</a:t>
                      </a:r>
                    </a:p>
                    <a:p>
                      <a:pPr marL="627063" indent="0"/>
                      <a:r>
                        <a:rPr lang="en-GB" sz="2400" dirty="0">
                          <a:latin typeface="Arial" panose="020B0604020202020204" pitchFamily="34" charset="0"/>
                          <a:cs typeface="Arial" panose="020B0604020202020204" pitchFamily="34" charset="0"/>
                        </a:rPr>
                        <a:t>- place of work</a:t>
                      </a:r>
                    </a:p>
                    <a:p>
                      <a:pPr marL="804863" indent="-177800"/>
                      <a:r>
                        <a:rPr lang="en-GB" sz="2400" dirty="0">
                          <a:latin typeface="Arial" panose="020B0604020202020204" pitchFamily="34" charset="0"/>
                          <a:cs typeface="Arial" panose="020B0604020202020204" pitchFamily="34" charset="0"/>
                        </a:rPr>
                        <a:t>- apportionment of staffing liabilities</a:t>
                      </a:r>
                    </a:p>
                  </a:txBody>
                  <a:tcPr/>
                </a:tc>
                <a:extLst>
                  <a:ext uri="{0D108BD9-81ED-4DB2-BD59-A6C34878D82A}">
                    <a16:rowId xmlns:a16="http://schemas.microsoft.com/office/drawing/2014/main" xmlns="" val="1904955358"/>
                  </a:ext>
                </a:extLst>
              </a:tr>
              <a:tr h="656949">
                <a:tc>
                  <a:txBody>
                    <a:bodyPr/>
                    <a:lstStyle/>
                    <a:p>
                      <a:r>
                        <a:rPr lang="en-GB" sz="2400" dirty="0">
                          <a:latin typeface="Arial" panose="020B0604020202020204" pitchFamily="34" charset="0"/>
                          <a:cs typeface="Arial" panose="020B0604020202020204" pitchFamily="34" charset="0"/>
                        </a:rPr>
                        <a:t>No VAT issues envisaged</a:t>
                      </a:r>
                    </a:p>
                  </a:txBody>
                  <a:tcPr/>
                </a:tc>
                <a:tc>
                  <a:txBody>
                    <a:bodyPr/>
                    <a:lstStyle/>
                    <a:p>
                      <a:r>
                        <a:rPr lang="en-GB" sz="2400" kern="1200" dirty="0">
                          <a:solidFill>
                            <a:schemeClr val="dk1"/>
                          </a:solidFill>
                          <a:latin typeface="Arial" panose="020B0604020202020204" pitchFamily="34" charset="0"/>
                          <a:ea typeface="+mn-ea"/>
                          <a:cs typeface="Arial" panose="020B0604020202020204" pitchFamily="34" charset="0"/>
                        </a:rPr>
                        <a:t>Risk of employment arrangement being deemed a sham if not what’s happening in reality</a:t>
                      </a:r>
                    </a:p>
                  </a:txBody>
                  <a:tcPr/>
                </a:tc>
                <a:extLst>
                  <a:ext uri="{0D108BD9-81ED-4DB2-BD59-A6C34878D82A}">
                    <a16:rowId xmlns:a16="http://schemas.microsoft.com/office/drawing/2014/main" xmlns="" val="874699024"/>
                  </a:ext>
                </a:extLst>
              </a:tr>
            </a:tbl>
          </a:graphicData>
        </a:graphic>
      </p:graphicFrame>
    </p:spTree>
    <p:extLst>
      <p:ext uri="{BB962C8B-B14F-4D97-AF65-F5344CB8AC3E}">
        <p14:creationId xmlns:p14="http://schemas.microsoft.com/office/powerpoint/2010/main" val="68126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9B9D99-418E-4887-8A92-2D0FA1667E66}"/>
              </a:ext>
            </a:extLst>
          </p:cNvPr>
          <p:cNvSpPr>
            <a:spLocks noGrp="1"/>
          </p:cNvSpPr>
          <p:nvPr>
            <p:ph type="title"/>
          </p:nvPr>
        </p:nvSpPr>
        <p:spPr/>
        <p:txBody>
          <a:bodyPr/>
          <a:lstStyle/>
          <a:p>
            <a:r>
              <a:rPr lang="en-GB" dirty="0"/>
              <a:t>Potential Model: Lead Practice</a:t>
            </a:r>
          </a:p>
        </p:txBody>
      </p:sp>
      <p:sp>
        <p:nvSpPr>
          <p:cNvPr id="3" name="Content Placeholder 2">
            <a:extLst>
              <a:ext uri="{FF2B5EF4-FFF2-40B4-BE49-F238E27FC236}">
                <a16:creationId xmlns:a16="http://schemas.microsoft.com/office/drawing/2014/main" xmlns="" id="{A37F147B-8328-4B08-BBA9-3D2EB1CC850C}"/>
              </a:ext>
            </a:extLst>
          </p:cNvPr>
          <p:cNvSpPr>
            <a:spLocks noGrp="1"/>
          </p:cNvSpPr>
          <p:nvPr>
            <p:ph idx="1"/>
          </p:nvPr>
        </p:nvSpPr>
        <p:spPr/>
        <p:txBody>
          <a:bodyPr/>
          <a:lstStyle/>
          <a:p>
            <a:pPr marL="0" indent="0">
              <a:buNone/>
              <a:tabLst>
                <a:tab pos="2244725" algn="l"/>
              </a:tabLst>
            </a:pPr>
            <a:endParaRPr lang="en-GB" b="1" dirty="0"/>
          </a:p>
          <a:p>
            <a:pPr marL="0" indent="0" algn="r">
              <a:spcBef>
                <a:spcPts val="600"/>
              </a:spcBef>
              <a:buNone/>
              <a:tabLst>
                <a:tab pos="2244725" algn="l"/>
              </a:tabLst>
            </a:pPr>
            <a:endParaRPr lang="en-GB" sz="1100" dirty="0"/>
          </a:p>
        </p:txBody>
      </p:sp>
      <p:pic>
        <p:nvPicPr>
          <p:cNvPr id="4" name="Picture 3" descr="image1.jpeg">
            <a:extLst>
              <a:ext uri="{FF2B5EF4-FFF2-40B4-BE49-F238E27FC236}">
                <a16:creationId xmlns:a16="http://schemas.microsoft.com/office/drawing/2014/main" xmlns="" id="{D63A8103-316D-47D5-9AD5-5C1D356E5580}"/>
              </a:ext>
            </a:extLst>
          </p:cNvPr>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771152" y="2115649"/>
            <a:ext cx="9078818" cy="3780183"/>
          </a:xfrm>
          <a:prstGeom prst="rect">
            <a:avLst/>
          </a:prstGeom>
          <a:noFill/>
          <a:ln>
            <a:noFill/>
          </a:ln>
        </p:spPr>
      </p:pic>
    </p:spTree>
    <p:extLst>
      <p:ext uri="{BB962C8B-B14F-4D97-AF65-F5344CB8AC3E}">
        <p14:creationId xmlns:p14="http://schemas.microsoft.com/office/powerpoint/2010/main" val="26538981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861</Words>
  <Application>Microsoft Office PowerPoint</Application>
  <PresentationFormat>Custom</PresentationFormat>
  <Paragraphs>148</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Employment Issues for PCNs</vt:lpstr>
      <vt:lpstr>Introduction</vt:lpstr>
      <vt:lpstr>Golden Rules</vt:lpstr>
      <vt:lpstr>Key Employment Issues</vt:lpstr>
      <vt:lpstr>Potential Employers of PCN Staff</vt:lpstr>
      <vt:lpstr>Potential Model: Flat Practice Network</vt:lpstr>
      <vt:lpstr>Flat Practice Model – Key Staffing Issues</vt:lpstr>
      <vt:lpstr>Flat Practice Model – Pros and Cons</vt:lpstr>
      <vt:lpstr>Potential Model: Lead Practice</vt:lpstr>
      <vt:lpstr>Lead Practice Model – Key Staffing Issues</vt:lpstr>
      <vt:lpstr>Lead Practice Model – Pros and Cons</vt:lpstr>
      <vt:lpstr>Potential Model: Third Party Provider Models</vt:lpstr>
      <vt:lpstr>Third Party Models – Key Staffing Issues</vt:lpstr>
      <vt:lpstr>Contractual Issues</vt:lpstr>
      <vt:lpstr>Indemnities</vt:lpstr>
      <vt:lpstr>Case Study - Anthea</vt:lpstr>
      <vt:lpstr>Final Thoughts</vt:lpstr>
      <vt:lpstr>Contact details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Employment Issues for PCNs</dc:title>
  <dc:creator>Jameson, Jackie</dc:creator>
  <cp:lastModifiedBy>Jameson, Jackie</cp:lastModifiedBy>
  <cp:revision>2</cp:revision>
  <dcterms:created xsi:type="dcterms:W3CDTF">2019-06-24T16:54:00Z</dcterms:created>
  <dcterms:modified xsi:type="dcterms:W3CDTF">2019-06-25T09:51:58Z</dcterms:modified>
</cp:coreProperties>
</file>